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11"/>
  </p:notesMasterIdLst>
  <p:handoutMasterIdLst>
    <p:handoutMasterId r:id="rId12"/>
  </p:handoutMasterIdLst>
  <p:sldIdLst>
    <p:sldId id="419" r:id="rId5"/>
    <p:sldId id="407" r:id="rId6"/>
    <p:sldId id="410" r:id="rId7"/>
    <p:sldId id="420" r:id="rId8"/>
    <p:sldId id="421" r:id="rId9"/>
    <p:sldId id="409" r:id="rId10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760" userDrawn="1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AD4D34F-AD42-3425-FC91-C42C959B346D}" name="René Urs Altermatt" initials="RA" userId="S::Rene.Altermatt@vogelwarte.ch::dda9fc88-5ee3-479c-9280-4160e09368cf" providerId="AD"/>
  <p188:author id="{B51690DC-CA0D-A802-6A83-4B0AE9AF3603}" name="Erica Baumann / Netzwerk Schweizer Pärke" initials="EB/NSP" userId="S::e.baumann@parks.swiss::e4008177-1ce3-456b-a40c-88c539604025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rica Baumann" initials="EB" lastIdx="1" clrIdx="0">
    <p:extLst>
      <p:ext uri="{19B8F6BF-5375-455C-9EA6-DF929625EA0E}">
        <p15:presenceInfo xmlns:p15="http://schemas.microsoft.com/office/powerpoint/2012/main" userId="S-1-5-21-2927243339-3213278022-483028329-1123" providerId="AD"/>
      </p:ext>
    </p:extLst>
  </p:cmAuthor>
  <p:cmAuthor id="2" name="Zivildienst" initials="Z" lastIdx="13" clrIdx="1">
    <p:extLst>
      <p:ext uri="{19B8F6BF-5375-455C-9EA6-DF929625EA0E}">
        <p15:presenceInfo xmlns:p15="http://schemas.microsoft.com/office/powerpoint/2012/main" userId="S-1-5-21-2927243339-3213278022-483028329-1129" providerId="AD"/>
      </p:ext>
    </p:extLst>
  </p:cmAuthor>
  <p:cmAuthor id="3" name="Mireille Rotzetter" initials="MR" lastIdx="4" clrIdx="2">
    <p:extLst>
      <p:ext uri="{19B8F6BF-5375-455C-9EA6-DF929625EA0E}">
        <p15:presenceInfo xmlns:p15="http://schemas.microsoft.com/office/powerpoint/2012/main" userId="S-1-5-21-2927243339-3213278022-483028329-112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D8CB"/>
    <a:srgbClr val="1180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1316" autoAdjust="0"/>
  </p:normalViewPr>
  <p:slideViewPr>
    <p:cSldViewPr showGuides="1">
      <p:cViewPr varScale="1">
        <p:scale>
          <a:sx n="63" d="100"/>
          <a:sy n="63" d="100"/>
        </p:scale>
        <p:origin x="1364" y="56"/>
      </p:cViewPr>
      <p:guideLst>
        <p:guide pos="5760"/>
        <p:guide orient="horz" pos="2160"/>
      </p:guideLst>
    </p:cSldViewPr>
  </p:slideViewPr>
  <p:outlineViewPr>
    <p:cViewPr>
      <p:scale>
        <a:sx n="33" d="100"/>
        <a:sy n="33" d="100"/>
      </p:scale>
      <p:origin x="0" y="-32292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122" d="100"/>
          <a:sy n="122" d="100"/>
        </p:scale>
        <p:origin x="184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commentAuthors" Target="commentAuthors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rica Baumann / Netzwerk Schweizer Pärke" userId="e4008177-1ce3-456b-a40c-88c539604025" providerId="ADAL" clId="{8A4D6140-938A-40EE-A838-E5651FA90024}"/>
    <pc:docChg chg="undo redo custSel addSld delSld modSld">
      <pc:chgData name="Erica Baumann / Netzwerk Schweizer Pärke" userId="e4008177-1ce3-456b-a40c-88c539604025" providerId="ADAL" clId="{8A4D6140-938A-40EE-A838-E5651FA90024}" dt="2024-05-29T12:22:01.489" v="1329" actId="20577"/>
      <pc:docMkLst>
        <pc:docMk/>
      </pc:docMkLst>
      <pc:sldChg chg="modSp del mod">
        <pc:chgData name="Erica Baumann / Netzwerk Schweizer Pärke" userId="e4008177-1ce3-456b-a40c-88c539604025" providerId="ADAL" clId="{8A4D6140-938A-40EE-A838-E5651FA90024}" dt="2024-05-29T06:43:19.768" v="933" actId="2696"/>
        <pc:sldMkLst>
          <pc:docMk/>
          <pc:sldMk cId="3069045225" sldId="372"/>
        </pc:sldMkLst>
        <pc:spChg chg="mod">
          <ac:chgData name="Erica Baumann / Netzwerk Schweizer Pärke" userId="e4008177-1ce3-456b-a40c-88c539604025" providerId="ADAL" clId="{8A4D6140-938A-40EE-A838-E5651FA90024}" dt="2024-05-29T06:27:51.880" v="25" actId="20577"/>
          <ac:spMkLst>
            <pc:docMk/>
            <pc:sldMk cId="3069045225" sldId="372"/>
            <ac:spMk id="3" creationId="{00000000-0000-0000-0000-000000000000}"/>
          </ac:spMkLst>
        </pc:spChg>
      </pc:sldChg>
      <pc:sldChg chg="modSp mod">
        <pc:chgData name="Erica Baumann / Netzwerk Schweizer Pärke" userId="e4008177-1ce3-456b-a40c-88c539604025" providerId="ADAL" clId="{8A4D6140-938A-40EE-A838-E5651FA90024}" dt="2024-05-29T12:22:01.489" v="1329" actId="20577"/>
        <pc:sldMkLst>
          <pc:docMk/>
          <pc:sldMk cId="2942438818" sldId="407"/>
        </pc:sldMkLst>
        <pc:spChg chg="mod">
          <ac:chgData name="Erica Baumann / Netzwerk Schweizer Pärke" userId="e4008177-1ce3-456b-a40c-88c539604025" providerId="ADAL" clId="{8A4D6140-938A-40EE-A838-E5651FA90024}" dt="2024-05-29T06:33:28.480" v="114" actId="20577"/>
          <ac:spMkLst>
            <pc:docMk/>
            <pc:sldMk cId="2942438818" sldId="407"/>
            <ac:spMk id="2" creationId="{00000000-0000-0000-0000-000000000000}"/>
          </ac:spMkLst>
        </pc:spChg>
        <pc:spChg chg="mod">
          <ac:chgData name="Erica Baumann / Netzwerk Schweizer Pärke" userId="e4008177-1ce3-456b-a40c-88c539604025" providerId="ADAL" clId="{8A4D6140-938A-40EE-A838-E5651FA90024}" dt="2024-05-29T12:22:01.489" v="1329" actId="20577"/>
          <ac:spMkLst>
            <pc:docMk/>
            <pc:sldMk cId="2942438818" sldId="407"/>
            <ac:spMk id="3" creationId="{00000000-0000-0000-0000-000000000000}"/>
          </ac:spMkLst>
        </pc:spChg>
      </pc:sldChg>
      <pc:sldChg chg="del">
        <pc:chgData name="Erica Baumann / Netzwerk Schweizer Pärke" userId="e4008177-1ce3-456b-a40c-88c539604025" providerId="ADAL" clId="{8A4D6140-938A-40EE-A838-E5651FA90024}" dt="2024-05-29T06:47:21.184" v="1013" actId="47"/>
        <pc:sldMkLst>
          <pc:docMk/>
          <pc:sldMk cId="1347052903" sldId="408"/>
        </pc:sldMkLst>
      </pc:sldChg>
      <pc:sldChg chg="modSp mod">
        <pc:chgData name="Erica Baumann / Netzwerk Schweizer Pärke" userId="e4008177-1ce3-456b-a40c-88c539604025" providerId="ADAL" clId="{8A4D6140-938A-40EE-A838-E5651FA90024}" dt="2024-05-29T12:20:31.165" v="1297" actId="20577"/>
        <pc:sldMkLst>
          <pc:docMk/>
          <pc:sldMk cId="3943057427" sldId="409"/>
        </pc:sldMkLst>
        <pc:spChg chg="mod">
          <ac:chgData name="Erica Baumann / Netzwerk Schweizer Pärke" userId="e4008177-1ce3-456b-a40c-88c539604025" providerId="ADAL" clId="{8A4D6140-938A-40EE-A838-E5651FA90024}" dt="2024-05-29T12:20:31.165" v="1297" actId="20577"/>
          <ac:spMkLst>
            <pc:docMk/>
            <pc:sldMk cId="3943057427" sldId="409"/>
            <ac:spMk id="2" creationId="{04F02E05-016E-4BC9-30EA-EA8178C2EA31}"/>
          </ac:spMkLst>
        </pc:spChg>
      </pc:sldChg>
      <pc:sldChg chg="addSp modSp mod">
        <pc:chgData name="Erica Baumann / Netzwerk Schweizer Pärke" userId="e4008177-1ce3-456b-a40c-88c539604025" providerId="ADAL" clId="{8A4D6140-938A-40EE-A838-E5651FA90024}" dt="2024-05-29T12:21:54.162" v="1327" actId="20577"/>
        <pc:sldMkLst>
          <pc:docMk/>
          <pc:sldMk cId="1677131993" sldId="410"/>
        </pc:sldMkLst>
        <pc:spChg chg="mod">
          <ac:chgData name="Erica Baumann / Netzwerk Schweizer Pärke" userId="e4008177-1ce3-456b-a40c-88c539604025" providerId="ADAL" clId="{8A4D6140-938A-40EE-A838-E5651FA90024}" dt="2024-05-29T12:19:31.272" v="1252"/>
          <ac:spMkLst>
            <pc:docMk/>
            <pc:sldMk cId="1677131993" sldId="410"/>
            <ac:spMk id="2" creationId="{00000000-0000-0000-0000-000000000000}"/>
          </ac:spMkLst>
        </pc:spChg>
        <pc:spChg chg="add mod">
          <ac:chgData name="Erica Baumann / Netzwerk Schweizer Pärke" userId="e4008177-1ce3-456b-a40c-88c539604025" providerId="ADAL" clId="{8A4D6140-938A-40EE-A838-E5651FA90024}" dt="2024-05-29T06:49:19.536" v="1070" actId="1076"/>
          <ac:spMkLst>
            <pc:docMk/>
            <pc:sldMk cId="1677131993" sldId="410"/>
            <ac:spMk id="5" creationId="{6EC3FC7F-B40B-1FA0-8886-C903CF85E3CE}"/>
          </ac:spMkLst>
        </pc:spChg>
        <pc:spChg chg="add mod">
          <ac:chgData name="Erica Baumann / Netzwerk Schweizer Pärke" userId="e4008177-1ce3-456b-a40c-88c539604025" providerId="ADAL" clId="{8A4D6140-938A-40EE-A838-E5651FA90024}" dt="2024-05-29T12:21:54.162" v="1327" actId="20577"/>
          <ac:spMkLst>
            <pc:docMk/>
            <pc:sldMk cId="1677131993" sldId="410"/>
            <ac:spMk id="6" creationId="{EB08568E-F259-FA65-8F58-4DC4D73BFF20}"/>
          </ac:spMkLst>
        </pc:spChg>
        <pc:spChg chg="add mod">
          <ac:chgData name="Erica Baumann / Netzwerk Schweizer Pärke" userId="e4008177-1ce3-456b-a40c-88c539604025" providerId="ADAL" clId="{8A4D6140-938A-40EE-A838-E5651FA90024}" dt="2024-05-29T06:49:34.144" v="1071" actId="1076"/>
          <ac:spMkLst>
            <pc:docMk/>
            <pc:sldMk cId="1677131993" sldId="410"/>
            <ac:spMk id="7" creationId="{151E19D4-D984-7574-0B02-087C03AE6E39}"/>
          </ac:spMkLst>
        </pc:spChg>
      </pc:sldChg>
      <pc:sldChg chg="modSp del mod">
        <pc:chgData name="Erica Baumann / Netzwerk Schweizer Pärke" userId="e4008177-1ce3-456b-a40c-88c539604025" providerId="ADAL" clId="{8A4D6140-938A-40EE-A838-E5651FA90024}" dt="2024-05-29T06:50:16.077" v="1075" actId="2696"/>
        <pc:sldMkLst>
          <pc:docMk/>
          <pc:sldMk cId="1805667705" sldId="411"/>
        </pc:sldMkLst>
        <pc:spChg chg="mod">
          <ac:chgData name="Erica Baumann / Netzwerk Schweizer Pärke" userId="e4008177-1ce3-456b-a40c-88c539604025" providerId="ADAL" clId="{8A4D6140-938A-40EE-A838-E5651FA90024}" dt="2024-05-29T06:41:13.921" v="860" actId="20577"/>
          <ac:spMkLst>
            <pc:docMk/>
            <pc:sldMk cId="1805667705" sldId="411"/>
            <ac:spMk id="2" creationId="{00000000-0000-0000-0000-000000000000}"/>
          </ac:spMkLst>
        </pc:spChg>
      </pc:sldChg>
      <pc:sldChg chg="modSp add del mod">
        <pc:chgData name="Erica Baumann / Netzwerk Schweizer Pärke" userId="e4008177-1ce3-456b-a40c-88c539604025" providerId="ADAL" clId="{8A4D6140-938A-40EE-A838-E5651FA90024}" dt="2024-05-29T06:49:49.315" v="1072" actId="2696"/>
        <pc:sldMkLst>
          <pc:docMk/>
          <pc:sldMk cId="1222295562" sldId="412"/>
        </pc:sldMkLst>
        <pc:spChg chg="mod">
          <ac:chgData name="Erica Baumann / Netzwerk Schweizer Pärke" userId="e4008177-1ce3-456b-a40c-88c539604025" providerId="ADAL" clId="{8A4D6140-938A-40EE-A838-E5651FA90024}" dt="2024-05-29T06:40:31.359" v="808" actId="20577"/>
          <ac:spMkLst>
            <pc:docMk/>
            <pc:sldMk cId="1222295562" sldId="412"/>
            <ac:spMk id="2" creationId="{00000000-0000-0000-0000-000000000000}"/>
          </ac:spMkLst>
        </pc:spChg>
      </pc:sldChg>
      <pc:sldChg chg="add del">
        <pc:chgData name="Erica Baumann / Netzwerk Schweizer Pärke" userId="e4008177-1ce3-456b-a40c-88c539604025" providerId="ADAL" clId="{8A4D6140-938A-40EE-A838-E5651FA90024}" dt="2024-05-29T06:51:39.119" v="1102" actId="2696"/>
        <pc:sldMkLst>
          <pc:docMk/>
          <pc:sldMk cId="1476508297" sldId="413"/>
        </pc:sldMkLst>
      </pc:sldChg>
      <pc:sldChg chg="modSp add mod">
        <pc:chgData name="Erica Baumann / Netzwerk Schweizer Pärke" userId="e4008177-1ce3-456b-a40c-88c539604025" providerId="ADAL" clId="{8A4D6140-938A-40EE-A838-E5651FA90024}" dt="2024-05-29T06:45:59.484" v="1012" actId="20577"/>
        <pc:sldMkLst>
          <pc:docMk/>
          <pc:sldMk cId="4014966573" sldId="419"/>
        </pc:sldMkLst>
        <pc:spChg chg="mod">
          <ac:chgData name="Erica Baumann / Netzwerk Schweizer Pärke" userId="e4008177-1ce3-456b-a40c-88c539604025" providerId="ADAL" clId="{8A4D6140-938A-40EE-A838-E5651FA90024}" dt="2024-05-29T06:45:59.484" v="1012" actId="20577"/>
          <ac:spMkLst>
            <pc:docMk/>
            <pc:sldMk cId="4014966573" sldId="419"/>
            <ac:spMk id="3" creationId="{EA7F306F-53D1-7551-87C8-3E7EAAE377F6}"/>
          </ac:spMkLst>
        </pc:spChg>
      </pc:sldChg>
      <pc:sldChg chg="addSp delSp modSp add mod">
        <pc:chgData name="Erica Baumann / Netzwerk Schweizer Pärke" userId="e4008177-1ce3-456b-a40c-88c539604025" providerId="ADAL" clId="{8A4D6140-938A-40EE-A838-E5651FA90024}" dt="2024-05-29T12:21:38.245" v="1325" actId="20577"/>
        <pc:sldMkLst>
          <pc:docMk/>
          <pc:sldMk cId="2388453439" sldId="420"/>
        </pc:sldMkLst>
        <pc:spChg chg="mod">
          <ac:chgData name="Erica Baumann / Netzwerk Schweizer Pärke" userId="e4008177-1ce3-456b-a40c-88c539604025" providerId="ADAL" clId="{8A4D6140-938A-40EE-A838-E5651FA90024}" dt="2024-05-29T12:20:54.531" v="1298" actId="20577"/>
          <ac:spMkLst>
            <pc:docMk/>
            <pc:sldMk cId="2388453439" sldId="420"/>
            <ac:spMk id="2" creationId="{00000000-0000-0000-0000-000000000000}"/>
          </ac:spMkLst>
        </pc:spChg>
        <pc:spChg chg="del">
          <ac:chgData name="Erica Baumann / Netzwerk Schweizer Pärke" userId="e4008177-1ce3-456b-a40c-88c539604025" providerId="ADAL" clId="{8A4D6140-938A-40EE-A838-E5651FA90024}" dt="2024-05-29T06:50:32.099" v="1077" actId="478"/>
          <ac:spMkLst>
            <pc:docMk/>
            <pc:sldMk cId="2388453439" sldId="420"/>
            <ac:spMk id="3" creationId="{00000000-0000-0000-0000-000000000000}"/>
          </ac:spMkLst>
        </pc:spChg>
        <pc:spChg chg="mod">
          <ac:chgData name="Erica Baumann / Netzwerk Schweizer Pärke" userId="e4008177-1ce3-456b-a40c-88c539604025" providerId="ADAL" clId="{8A4D6140-938A-40EE-A838-E5651FA90024}" dt="2024-05-29T12:21:38.245" v="1325" actId="20577"/>
          <ac:spMkLst>
            <pc:docMk/>
            <pc:sldMk cId="2388453439" sldId="420"/>
            <ac:spMk id="6" creationId="{EB08568E-F259-FA65-8F58-4DC4D73BFF20}"/>
          </ac:spMkLst>
        </pc:spChg>
        <pc:spChg chg="add del mod">
          <ac:chgData name="Erica Baumann / Netzwerk Schweizer Pärke" userId="e4008177-1ce3-456b-a40c-88c539604025" providerId="ADAL" clId="{8A4D6140-938A-40EE-A838-E5651FA90024}" dt="2024-05-29T06:50:49.098" v="1078" actId="478"/>
          <ac:spMkLst>
            <pc:docMk/>
            <pc:sldMk cId="2388453439" sldId="420"/>
            <ac:spMk id="9" creationId="{71103266-CA07-97CF-3433-568916060596}"/>
          </ac:spMkLst>
        </pc:spChg>
        <pc:spChg chg="add mod">
          <ac:chgData name="Erica Baumann / Netzwerk Schweizer Pärke" userId="e4008177-1ce3-456b-a40c-88c539604025" providerId="ADAL" clId="{8A4D6140-938A-40EE-A838-E5651FA90024}" dt="2024-05-29T06:51:08.108" v="1093" actId="1076"/>
          <ac:spMkLst>
            <pc:docMk/>
            <pc:sldMk cId="2388453439" sldId="420"/>
            <ac:spMk id="10" creationId="{B2D51487-EBA6-20AC-FAA8-D8DB2A795901}"/>
          </ac:spMkLst>
        </pc:spChg>
        <pc:spChg chg="add mod">
          <ac:chgData name="Erica Baumann / Netzwerk Schweizer Pärke" userId="e4008177-1ce3-456b-a40c-88c539604025" providerId="ADAL" clId="{8A4D6140-938A-40EE-A838-E5651FA90024}" dt="2024-05-29T06:51:32.010" v="1101" actId="1076"/>
          <ac:spMkLst>
            <pc:docMk/>
            <pc:sldMk cId="2388453439" sldId="420"/>
            <ac:spMk id="11" creationId="{25F35F0D-0E59-AE17-DB9E-1FE209FDA863}"/>
          </ac:spMkLst>
        </pc:spChg>
      </pc:sldChg>
    </pc:docChg>
  </pc:docChgLst>
  <pc:docChgLst>
    <pc:chgData name="Erica Baumann / Netzwerk Schweizer Pärke" userId="e4008177-1ce3-456b-a40c-88c539604025" providerId="ADAL" clId="{4D8CB741-5D5B-400C-BB9B-73A3C99B863E}"/>
    <pc:docChg chg="undo custSel addSld delSld modSld sldOrd">
      <pc:chgData name="Erica Baumann / Netzwerk Schweizer Pärke" userId="e4008177-1ce3-456b-a40c-88c539604025" providerId="ADAL" clId="{4D8CB741-5D5B-400C-BB9B-73A3C99B863E}" dt="2024-05-15T17:15:22.105" v="1221" actId="20577"/>
      <pc:docMkLst>
        <pc:docMk/>
      </pc:docMkLst>
      <pc:sldChg chg="del">
        <pc:chgData name="Erica Baumann / Netzwerk Schweizer Pärke" userId="e4008177-1ce3-456b-a40c-88c539604025" providerId="ADAL" clId="{4D8CB741-5D5B-400C-BB9B-73A3C99B863E}" dt="2024-05-03T14:59:31.513" v="7" actId="47"/>
        <pc:sldMkLst>
          <pc:docMk/>
          <pc:sldMk cId="3100954758" sldId="300"/>
        </pc:sldMkLst>
      </pc:sldChg>
      <pc:sldChg chg="del">
        <pc:chgData name="Erica Baumann / Netzwerk Schweizer Pärke" userId="e4008177-1ce3-456b-a40c-88c539604025" providerId="ADAL" clId="{4D8CB741-5D5B-400C-BB9B-73A3C99B863E}" dt="2024-05-03T14:59:23.963" v="1" actId="47"/>
        <pc:sldMkLst>
          <pc:docMk/>
          <pc:sldMk cId="3998433184" sldId="366"/>
        </pc:sldMkLst>
      </pc:sldChg>
      <pc:sldChg chg="del">
        <pc:chgData name="Erica Baumann / Netzwerk Schweizer Pärke" userId="e4008177-1ce3-456b-a40c-88c539604025" providerId="ADAL" clId="{4D8CB741-5D5B-400C-BB9B-73A3C99B863E}" dt="2024-05-03T14:59:25.474" v="2" actId="47"/>
        <pc:sldMkLst>
          <pc:docMk/>
          <pc:sldMk cId="3118661413" sldId="367"/>
        </pc:sldMkLst>
      </pc:sldChg>
      <pc:sldChg chg="del">
        <pc:chgData name="Erica Baumann / Netzwerk Schweizer Pärke" userId="e4008177-1ce3-456b-a40c-88c539604025" providerId="ADAL" clId="{4D8CB741-5D5B-400C-BB9B-73A3C99B863E}" dt="2024-05-03T14:59:26.476" v="3" actId="47"/>
        <pc:sldMkLst>
          <pc:docMk/>
          <pc:sldMk cId="3147860147" sldId="368"/>
        </pc:sldMkLst>
      </pc:sldChg>
      <pc:sldChg chg="del">
        <pc:chgData name="Erica Baumann / Netzwerk Schweizer Pärke" userId="e4008177-1ce3-456b-a40c-88c539604025" providerId="ADAL" clId="{4D8CB741-5D5B-400C-BB9B-73A3C99B863E}" dt="2024-05-03T14:59:27.440" v="4" actId="47"/>
        <pc:sldMkLst>
          <pc:docMk/>
          <pc:sldMk cId="633758029" sldId="369"/>
        </pc:sldMkLst>
      </pc:sldChg>
      <pc:sldChg chg="del">
        <pc:chgData name="Erica Baumann / Netzwerk Schweizer Pärke" userId="e4008177-1ce3-456b-a40c-88c539604025" providerId="ADAL" clId="{4D8CB741-5D5B-400C-BB9B-73A3C99B863E}" dt="2024-05-03T14:59:28.441" v="5" actId="47"/>
        <pc:sldMkLst>
          <pc:docMk/>
          <pc:sldMk cId="1273258499" sldId="370"/>
        </pc:sldMkLst>
      </pc:sldChg>
      <pc:sldChg chg="modSp mod setBg">
        <pc:chgData name="Erica Baumann / Netzwerk Schweizer Pärke" userId="e4008177-1ce3-456b-a40c-88c539604025" providerId="ADAL" clId="{4D8CB741-5D5B-400C-BB9B-73A3C99B863E}" dt="2024-05-13T06:22:18.863" v="871" actId="255"/>
        <pc:sldMkLst>
          <pc:docMk/>
          <pc:sldMk cId="3069045225" sldId="372"/>
        </pc:sldMkLst>
        <pc:spChg chg="mod">
          <ac:chgData name="Erica Baumann / Netzwerk Schweizer Pärke" userId="e4008177-1ce3-456b-a40c-88c539604025" providerId="ADAL" clId="{4D8CB741-5D5B-400C-BB9B-73A3C99B863E}" dt="2024-05-13T06:22:18.863" v="871" actId="255"/>
          <ac:spMkLst>
            <pc:docMk/>
            <pc:sldMk cId="3069045225" sldId="372"/>
            <ac:spMk id="3" creationId="{00000000-0000-0000-0000-000000000000}"/>
          </ac:spMkLst>
        </pc:spChg>
      </pc:sldChg>
      <pc:sldChg chg="del">
        <pc:chgData name="Erica Baumann / Netzwerk Schweizer Pärke" userId="e4008177-1ce3-456b-a40c-88c539604025" providerId="ADAL" clId="{4D8CB741-5D5B-400C-BB9B-73A3C99B863E}" dt="2024-05-03T15:00:54.160" v="103" actId="47"/>
        <pc:sldMkLst>
          <pc:docMk/>
          <pc:sldMk cId="1520227173" sldId="379"/>
        </pc:sldMkLst>
      </pc:sldChg>
      <pc:sldChg chg="del">
        <pc:chgData name="Erica Baumann / Netzwerk Schweizer Pärke" userId="e4008177-1ce3-456b-a40c-88c539604025" providerId="ADAL" clId="{4D8CB741-5D5B-400C-BB9B-73A3C99B863E}" dt="2024-05-03T15:00:43.084" v="94" actId="47"/>
        <pc:sldMkLst>
          <pc:docMk/>
          <pc:sldMk cId="4047414563" sldId="390"/>
        </pc:sldMkLst>
      </pc:sldChg>
      <pc:sldChg chg="del">
        <pc:chgData name="Erica Baumann / Netzwerk Schweizer Pärke" userId="e4008177-1ce3-456b-a40c-88c539604025" providerId="ADAL" clId="{4D8CB741-5D5B-400C-BB9B-73A3C99B863E}" dt="2024-05-03T15:00:55.460" v="104" actId="47"/>
        <pc:sldMkLst>
          <pc:docMk/>
          <pc:sldMk cId="2875633794" sldId="393"/>
        </pc:sldMkLst>
      </pc:sldChg>
      <pc:sldChg chg="modSp del mod">
        <pc:chgData name="Erica Baumann / Netzwerk Schweizer Pärke" userId="e4008177-1ce3-456b-a40c-88c539604025" providerId="ADAL" clId="{4D8CB741-5D5B-400C-BB9B-73A3C99B863E}" dt="2024-05-13T06:20:36.265" v="846" actId="2696"/>
        <pc:sldMkLst>
          <pc:docMk/>
          <pc:sldMk cId="1098147134" sldId="394"/>
        </pc:sldMkLst>
        <pc:spChg chg="mod">
          <ac:chgData name="Erica Baumann / Netzwerk Schweizer Pärke" userId="e4008177-1ce3-456b-a40c-88c539604025" providerId="ADAL" clId="{4D8CB741-5D5B-400C-BB9B-73A3C99B863E}" dt="2024-05-03T15:03:39.316" v="188" actId="20577"/>
          <ac:spMkLst>
            <pc:docMk/>
            <pc:sldMk cId="1098147134" sldId="394"/>
            <ac:spMk id="3" creationId="{00000000-0000-0000-0000-000000000000}"/>
          </ac:spMkLst>
        </pc:spChg>
      </pc:sldChg>
      <pc:sldChg chg="del">
        <pc:chgData name="Erica Baumann / Netzwerk Schweizer Pärke" userId="e4008177-1ce3-456b-a40c-88c539604025" providerId="ADAL" clId="{4D8CB741-5D5B-400C-BB9B-73A3C99B863E}" dt="2024-05-03T15:00:39.744" v="92" actId="47"/>
        <pc:sldMkLst>
          <pc:docMk/>
          <pc:sldMk cId="2931696281" sldId="395"/>
        </pc:sldMkLst>
      </pc:sldChg>
      <pc:sldChg chg="del">
        <pc:chgData name="Erica Baumann / Netzwerk Schweizer Pärke" userId="e4008177-1ce3-456b-a40c-88c539604025" providerId="ADAL" clId="{4D8CB741-5D5B-400C-BB9B-73A3C99B863E}" dt="2024-05-03T15:00:47.735" v="98" actId="47"/>
        <pc:sldMkLst>
          <pc:docMk/>
          <pc:sldMk cId="2122688180" sldId="397"/>
        </pc:sldMkLst>
      </pc:sldChg>
      <pc:sldChg chg="del">
        <pc:chgData name="Erica Baumann / Netzwerk Schweizer Pärke" userId="e4008177-1ce3-456b-a40c-88c539604025" providerId="ADAL" clId="{4D8CB741-5D5B-400C-BB9B-73A3C99B863E}" dt="2024-05-03T15:00:44.270" v="95" actId="47"/>
        <pc:sldMkLst>
          <pc:docMk/>
          <pc:sldMk cId="3210584479" sldId="398"/>
        </pc:sldMkLst>
      </pc:sldChg>
      <pc:sldChg chg="del">
        <pc:chgData name="Erica Baumann / Netzwerk Schweizer Pärke" userId="e4008177-1ce3-456b-a40c-88c539604025" providerId="ADAL" clId="{4D8CB741-5D5B-400C-BB9B-73A3C99B863E}" dt="2024-05-03T14:59:30.027" v="6" actId="47"/>
        <pc:sldMkLst>
          <pc:docMk/>
          <pc:sldMk cId="2587006190" sldId="399"/>
        </pc:sldMkLst>
      </pc:sldChg>
      <pc:sldChg chg="del">
        <pc:chgData name="Erica Baumann / Netzwerk Schweizer Pärke" userId="e4008177-1ce3-456b-a40c-88c539604025" providerId="ADAL" clId="{4D8CB741-5D5B-400C-BB9B-73A3C99B863E}" dt="2024-05-03T15:00:42.097" v="93" actId="47"/>
        <pc:sldMkLst>
          <pc:docMk/>
          <pc:sldMk cId="1254345891" sldId="403"/>
        </pc:sldMkLst>
      </pc:sldChg>
      <pc:sldChg chg="del">
        <pc:chgData name="Erica Baumann / Netzwerk Schweizer Pärke" userId="e4008177-1ce3-456b-a40c-88c539604025" providerId="ADAL" clId="{4D8CB741-5D5B-400C-BB9B-73A3C99B863E}" dt="2024-05-03T15:00:46.844" v="97" actId="47"/>
        <pc:sldMkLst>
          <pc:docMk/>
          <pc:sldMk cId="4202948332" sldId="405"/>
        </pc:sldMkLst>
      </pc:sldChg>
      <pc:sldChg chg="del">
        <pc:chgData name="Erica Baumann / Netzwerk Schweizer Pärke" userId="e4008177-1ce3-456b-a40c-88c539604025" providerId="ADAL" clId="{4D8CB741-5D5B-400C-BB9B-73A3C99B863E}" dt="2024-05-03T14:59:19.207" v="0" actId="47"/>
        <pc:sldMkLst>
          <pc:docMk/>
          <pc:sldMk cId="3491939240" sldId="406"/>
        </pc:sldMkLst>
      </pc:sldChg>
      <pc:sldChg chg="modSp mod">
        <pc:chgData name="Erica Baumann / Netzwerk Schweizer Pärke" userId="e4008177-1ce3-456b-a40c-88c539604025" providerId="ADAL" clId="{4D8CB741-5D5B-400C-BB9B-73A3C99B863E}" dt="2024-05-15T17:15:22.105" v="1221" actId="20577"/>
        <pc:sldMkLst>
          <pc:docMk/>
          <pc:sldMk cId="2942438818" sldId="407"/>
        </pc:sldMkLst>
        <pc:spChg chg="mod">
          <ac:chgData name="Erica Baumann / Netzwerk Schweizer Pärke" userId="e4008177-1ce3-456b-a40c-88c539604025" providerId="ADAL" clId="{4D8CB741-5D5B-400C-BB9B-73A3C99B863E}" dt="2024-05-15T17:12:28.931" v="997" actId="6549"/>
          <ac:spMkLst>
            <pc:docMk/>
            <pc:sldMk cId="2942438818" sldId="407"/>
            <ac:spMk id="2" creationId="{00000000-0000-0000-0000-000000000000}"/>
          </ac:spMkLst>
        </pc:spChg>
        <pc:spChg chg="mod">
          <ac:chgData name="Erica Baumann / Netzwerk Schweizer Pärke" userId="e4008177-1ce3-456b-a40c-88c539604025" providerId="ADAL" clId="{4D8CB741-5D5B-400C-BB9B-73A3C99B863E}" dt="2024-05-15T17:15:22.105" v="1221" actId="20577"/>
          <ac:spMkLst>
            <pc:docMk/>
            <pc:sldMk cId="2942438818" sldId="407"/>
            <ac:spMk id="3" creationId="{00000000-0000-0000-0000-000000000000}"/>
          </ac:spMkLst>
        </pc:spChg>
      </pc:sldChg>
      <pc:sldChg chg="new">
        <pc:chgData name="Erica Baumann / Netzwerk Schweizer Pärke" userId="e4008177-1ce3-456b-a40c-88c539604025" providerId="ADAL" clId="{4D8CB741-5D5B-400C-BB9B-73A3C99B863E}" dt="2024-05-03T15:02:26.335" v="105" actId="680"/>
        <pc:sldMkLst>
          <pc:docMk/>
          <pc:sldMk cId="1347052903" sldId="408"/>
        </pc:sldMkLst>
      </pc:sldChg>
      <pc:sldChg chg="del">
        <pc:chgData name="Erica Baumann / Netzwerk Schweizer Pärke" userId="e4008177-1ce3-456b-a40c-88c539604025" providerId="ADAL" clId="{4D8CB741-5D5B-400C-BB9B-73A3C99B863E}" dt="2024-05-03T15:00:45.472" v="96" actId="47"/>
        <pc:sldMkLst>
          <pc:docMk/>
          <pc:sldMk cId="2053786380" sldId="408"/>
        </pc:sldMkLst>
      </pc:sldChg>
      <pc:sldChg chg="del">
        <pc:chgData name="Erica Baumann / Netzwerk Schweizer Pärke" userId="e4008177-1ce3-456b-a40c-88c539604025" providerId="ADAL" clId="{4D8CB741-5D5B-400C-BB9B-73A3C99B863E}" dt="2024-05-03T15:00:49.142" v="99" actId="47"/>
        <pc:sldMkLst>
          <pc:docMk/>
          <pc:sldMk cId="650835087" sldId="409"/>
        </pc:sldMkLst>
      </pc:sldChg>
      <pc:sldChg chg="modSp new mod ord">
        <pc:chgData name="Erica Baumann / Netzwerk Schweizer Pärke" userId="e4008177-1ce3-456b-a40c-88c539604025" providerId="ADAL" clId="{4D8CB741-5D5B-400C-BB9B-73A3C99B863E}" dt="2024-05-03T15:02:58.771" v="112"/>
        <pc:sldMkLst>
          <pc:docMk/>
          <pc:sldMk cId="3943057427" sldId="409"/>
        </pc:sldMkLst>
        <pc:spChg chg="mod">
          <ac:chgData name="Erica Baumann / Netzwerk Schweizer Pärke" userId="e4008177-1ce3-456b-a40c-88c539604025" providerId="ADAL" clId="{4D8CB741-5D5B-400C-BB9B-73A3C99B863E}" dt="2024-05-03T15:02:55.298" v="110" actId="20577"/>
          <ac:spMkLst>
            <pc:docMk/>
            <pc:sldMk cId="3943057427" sldId="409"/>
            <ac:spMk id="2" creationId="{04F02E05-016E-4BC9-30EA-EA8178C2EA31}"/>
          </ac:spMkLst>
        </pc:spChg>
      </pc:sldChg>
      <pc:sldChg chg="modSp add mod">
        <pc:chgData name="Erica Baumann / Netzwerk Schweizer Pärke" userId="e4008177-1ce3-456b-a40c-88c539604025" providerId="ADAL" clId="{4D8CB741-5D5B-400C-BB9B-73A3C99B863E}" dt="2024-05-13T06:23:52.306" v="931" actId="6549"/>
        <pc:sldMkLst>
          <pc:docMk/>
          <pc:sldMk cId="1677131993" sldId="410"/>
        </pc:sldMkLst>
        <pc:spChg chg="mod">
          <ac:chgData name="Erica Baumann / Netzwerk Schweizer Pärke" userId="e4008177-1ce3-456b-a40c-88c539604025" providerId="ADAL" clId="{4D8CB741-5D5B-400C-BB9B-73A3C99B863E}" dt="2024-05-13T06:23:49.790" v="930" actId="20577"/>
          <ac:spMkLst>
            <pc:docMk/>
            <pc:sldMk cId="1677131993" sldId="410"/>
            <ac:spMk id="2" creationId="{00000000-0000-0000-0000-000000000000}"/>
          </ac:spMkLst>
        </pc:spChg>
        <pc:spChg chg="mod">
          <ac:chgData name="Erica Baumann / Netzwerk Schweizer Pärke" userId="e4008177-1ce3-456b-a40c-88c539604025" providerId="ADAL" clId="{4D8CB741-5D5B-400C-BB9B-73A3C99B863E}" dt="2024-05-13T06:23:52.306" v="931" actId="6549"/>
          <ac:spMkLst>
            <pc:docMk/>
            <pc:sldMk cId="1677131993" sldId="410"/>
            <ac:spMk id="3" creationId="{00000000-0000-0000-0000-000000000000}"/>
          </ac:spMkLst>
        </pc:spChg>
      </pc:sldChg>
      <pc:sldChg chg="del">
        <pc:chgData name="Erica Baumann / Netzwerk Schweizer Pärke" userId="e4008177-1ce3-456b-a40c-88c539604025" providerId="ADAL" clId="{4D8CB741-5D5B-400C-BB9B-73A3C99B863E}" dt="2024-05-03T15:00:51.973" v="101" actId="47"/>
        <pc:sldMkLst>
          <pc:docMk/>
          <pc:sldMk cId="2481206158" sldId="410"/>
        </pc:sldMkLst>
      </pc:sldChg>
      <pc:sldChg chg="modSp add mod">
        <pc:chgData name="Erica Baumann / Netzwerk Schweizer Pärke" userId="e4008177-1ce3-456b-a40c-88c539604025" providerId="ADAL" clId="{4D8CB741-5D5B-400C-BB9B-73A3C99B863E}" dt="2024-05-13T06:23:21.413" v="893" actId="6549"/>
        <pc:sldMkLst>
          <pc:docMk/>
          <pc:sldMk cId="1805667705" sldId="411"/>
        </pc:sldMkLst>
        <pc:spChg chg="mod">
          <ac:chgData name="Erica Baumann / Netzwerk Schweizer Pärke" userId="e4008177-1ce3-456b-a40c-88c539604025" providerId="ADAL" clId="{4D8CB741-5D5B-400C-BB9B-73A3C99B863E}" dt="2024-05-13T06:23:16.947" v="892" actId="20577"/>
          <ac:spMkLst>
            <pc:docMk/>
            <pc:sldMk cId="1805667705" sldId="411"/>
            <ac:spMk id="2" creationId="{00000000-0000-0000-0000-000000000000}"/>
          </ac:spMkLst>
        </pc:spChg>
        <pc:spChg chg="mod">
          <ac:chgData name="Erica Baumann / Netzwerk Schweizer Pärke" userId="e4008177-1ce3-456b-a40c-88c539604025" providerId="ADAL" clId="{4D8CB741-5D5B-400C-BB9B-73A3C99B863E}" dt="2024-05-13T06:23:21.413" v="893" actId="6549"/>
          <ac:spMkLst>
            <pc:docMk/>
            <pc:sldMk cId="1805667705" sldId="411"/>
            <ac:spMk id="3" creationId="{00000000-0000-0000-0000-000000000000}"/>
          </ac:spMkLst>
        </pc:spChg>
      </pc:sldChg>
      <pc:sldChg chg="del">
        <pc:chgData name="Erica Baumann / Netzwerk Schweizer Pärke" userId="e4008177-1ce3-456b-a40c-88c539604025" providerId="ADAL" clId="{4D8CB741-5D5B-400C-BB9B-73A3C99B863E}" dt="2024-05-03T15:00:53.039" v="102" actId="47"/>
        <pc:sldMkLst>
          <pc:docMk/>
          <pc:sldMk cId="2182119813" sldId="411"/>
        </pc:sldMkLst>
      </pc:sldChg>
      <pc:sldChg chg="del">
        <pc:chgData name="Erica Baumann / Netzwerk Schweizer Pärke" userId="e4008177-1ce3-456b-a40c-88c539604025" providerId="ADAL" clId="{4D8CB741-5D5B-400C-BB9B-73A3C99B863E}" dt="2024-05-03T15:00:50.913" v="100" actId="47"/>
        <pc:sldMkLst>
          <pc:docMk/>
          <pc:sldMk cId="578788634" sldId="412"/>
        </pc:sldMkLst>
      </pc:sldChg>
    </pc:docChg>
  </pc:docChgLst>
  <pc:docChgLst>
    <pc:chgData name="Rafael Molina / Réseau des parcs suisses" userId="9893fdb4-08db-4caf-9e97-038e8473360c" providerId="ADAL" clId="{3918426F-7495-4D75-AA7C-7179978AA26A}"/>
    <pc:docChg chg="undo custSel modSld">
      <pc:chgData name="Rafael Molina / Réseau des parcs suisses" userId="9893fdb4-08db-4caf-9e97-038e8473360c" providerId="ADAL" clId="{3918426F-7495-4D75-AA7C-7179978AA26A}" dt="2023-04-13T06:47:02.715" v="28" actId="20577"/>
      <pc:docMkLst>
        <pc:docMk/>
      </pc:docMkLst>
      <pc:sldChg chg="modSp">
        <pc:chgData name="Rafael Molina / Réseau des parcs suisses" userId="9893fdb4-08db-4caf-9e97-038e8473360c" providerId="ADAL" clId="{3918426F-7495-4D75-AA7C-7179978AA26A}" dt="2023-04-13T06:35:15.550" v="4" actId="14826"/>
        <pc:sldMkLst>
          <pc:docMk/>
          <pc:sldMk cId="4265017295" sldId="285"/>
        </pc:sldMkLst>
        <pc:picChg chg="mod">
          <ac:chgData name="Rafael Molina / Réseau des parcs suisses" userId="9893fdb4-08db-4caf-9e97-038e8473360c" providerId="ADAL" clId="{3918426F-7495-4D75-AA7C-7179978AA26A}" dt="2023-04-13T06:35:15.550" v="4" actId="14826"/>
          <ac:picMkLst>
            <pc:docMk/>
            <pc:sldMk cId="4265017295" sldId="285"/>
            <ac:picMk id="4" creationId="{00000000-0000-0000-0000-000000000000}"/>
          </ac:picMkLst>
        </pc:picChg>
      </pc:sldChg>
      <pc:sldChg chg="addSp delSp modSp mod">
        <pc:chgData name="Rafael Molina / Réseau des parcs suisses" userId="9893fdb4-08db-4caf-9e97-038e8473360c" providerId="ADAL" clId="{3918426F-7495-4D75-AA7C-7179978AA26A}" dt="2023-04-13T06:47:02.715" v="28" actId="20577"/>
        <pc:sldMkLst>
          <pc:docMk/>
          <pc:sldMk cId="2603890743" sldId="293"/>
        </pc:sldMkLst>
        <pc:spChg chg="mod">
          <ac:chgData name="Rafael Molina / Réseau des parcs suisses" userId="9893fdb4-08db-4caf-9e97-038e8473360c" providerId="ADAL" clId="{3918426F-7495-4D75-AA7C-7179978AA26A}" dt="2023-04-13T06:47:02.715" v="28" actId="20577"/>
          <ac:spMkLst>
            <pc:docMk/>
            <pc:sldMk cId="2603890743" sldId="293"/>
            <ac:spMk id="5" creationId="{00000000-0000-0000-0000-000000000000}"/>
          </ac:spMkLst>
        </pc:spChg>
        <pc:spChg chg="add del">
          <ac:chgData name="Rafael Molina / Réseau des parcs suisses" userId="9893fdb4-08db-4caf-9e97-038e8473360c" providerId="ADAL" clId="{3918426F-7495-4D75-AA7C-7179978AA26A}" dt="2023-04-13T06:35:30.353" v="8" actId="22"/>
          <ac:spMkLst>
            <pc:docMk/>
            <pc:sldMk cId="2603890743" sldId="293"/>
            <ac:spMk id="6" creationId="{8125E132-8EF1-EC0D-9DF9-7DB1B7FFAA6C}"/>
          </ac:spMkLst>
        </pc:spChg>
        <pc:picChg chg="mod modCrop">
          <ac:chgData name="Rafael Molina / Réseau des parcs suisses" userId="9893fdb4-08db-4caf-9e97-038e8473360c" providerId="ADAL" clId="{3918426F-7495-4D75-AA7C-7179978AA26A}" dt="2023-04-13T06:35:51.209" v="13" actId="18131"/>
          <ac:picMkLst>
            <pc:docMk/>
            <pc:sldMk cId="2603890743" sldId="293"/>
            <ac:picMk id="8" creationId="{CEEA4704-0FF2-427F-A52E-02803FC72B97}"/>
          </ac:picMkLst>
        </pc:picChg>
      </pc:sldChg>
      <pc:sldChg chg="modSp mod">
        <pc:chgData name="Rafael Molina / Réseau des parcs suisses" userId="9893fdb4-08db-4caf-9e97-038e8473360c" providerId="ADAL" clId="{3918426F-7495-4D75-AA7C-7179978AA26A}" dt="2023-04-13T06:30:08.996" v="1" actId="20577"/>
        <pc:sldMkLst>
          <pc:docMk/>
          <pc:sldMk cId="3069045225" sldId="372"/>
        </pc:sldMkLst>
        <pc:spChg chg="mod">
          <ac:chgData name="Rafael Molina / Réseau des parcs suisses" userId="9893fdb4-08db-4caf-9e97-038e8473360c" providerId="ADAL" clId="{3918426F-7495-4D75-AA7C-7179978AA26A}" dt="2023-04-13T06:30:08.996" v="1" actId="20577"/>
          <ac:spMkLst>
            <pc:docMk/>
            <pc:sldMk cId="3069045225" sldId="372"/>
            <ac:spMk id="3" creationId="{00000000-0000-0000-0000-000000000000}"/>
          </ac:spMkLst>
        </pc:spChg>
      </pc:sldChg>
    </pc:docChg>
  </pc:docChgLst>
  <pc:docChgLst>
    <pc:chgData name="Mireille Rotzetter / Netzwerk Schweizer Pärke" userId="e20c8454-28e4-4b25-8200-7492eae58888" providerId="ADAL" clId="{E850B6D2-A2E4-46DD-BDF1-90C891394F6A}"/>
    <pc:docChg chg="undo custSel addSld delSld modSld sldOrd">
      <pc:chgData name="Mireille Rotzetter / Netzwerk Schweizer Pärke" userId="e20c8454-28e4-4b25-8200-7492eae58888" providerId="ADAL" clId="{E850B6D2-A2E4-46DD-BDF1-90C891394F6A}" dt="2024-03-01T12:39:03.095" v="1531"/>
      <pc:docMkLst>
        <pc:docMk/>
      </pc:docMkLst>
      <pc:sldChg chg="addSp delSp modSp del mod">
        <pc:chgData name="Mireille Rotzetter / Netzwerk Schweizer Pärke" userId="e20c8454-28e4-4b25-8200-7492eae58888" providerId="ADAL" clId="{E850B6D2-A2E4-46DD-BDF1-90C891394F6A}" dt="2024-01-31T15:14:54.203" v="11" actId="47"/>
        <pc:sldMkLst>
          <pc:docMk/>
          <pc:sldMk cId="2603890743" sldId="293"/>
        </pc:sldMkLst>
        <pc:picChg chg="add del mod">
          <ac:chgData name="Mireille Rotzetter / Netzwerk Schweizer Pärke" userId="e20c8454-28e4-4b25-8200-7492eae58888" providerId="ADAL" clId="{E850B6D2-A2E4-46DD-BDF1-90C891394F6A}" dt="2024-01-31T15:12:55.561" v="8" actId="22"/>
          <ac:picMkLst>
            <pc:docMk/>
            <pc:sldMk cId="2603890743" sldId="293"/>
            <ac:picMk id="6" creationId="{587A3B6D-7898-9FA0-92E1-ECED962E9CE2}"/>
          </ac:picMkLst>
        </pc:picChg>
        <pc:picChg chg="mod">
          <ac:chgData name="Mireille Rotzetter / Netzwerk Schweizer Pärke" userId="e20c8454-28e4-4b25-8200-7492eae58888" providerId="ADAL" clId="{E850B6D2-A2E4-46DD-BDF1-90C891394F6A}" dt="2024-01-31T15:12:56.179" v="9" actId="1076"/>
          <ac:picMkLst>
            <pc:docMk/>
            <pc:sldMk cId="2603890743" sldId="293"/>
            <ac:picMk id="8" creationId="{CEEA4704-0FF2-427F-A52E-02803FC72B97}"/>
          </ac:picMkLst>
        </pc:picChg>
      </pc:sldChg>
      <pc:sldChg chg="del">
        <pc:chgData name="Mireille Rotzetter / Netzwerk Schweizer Pärke" userId="e20c8454-28e4-4b25-8200-7492eae58888" providerId="ADAL" clId="{E850B6D2-A2E4-46DD-BDF1-90C891394F6A}" dt="2024-01-31T15:15:26.036" v="13" actId="47"/>
        <pc:sldMkLst>
          <pc:docMk/>
          <pc:sldMk cId="1508068753" sldId="294"/>
        </pc:sldMkLst>
      </pc:sldChg>
      <pc:sldChg chg="del">
        <pc:chgData name="Mireille Rotzetter / Netzwerk Schweizer Pärke" userId="e20c8454-28e4-4b25-8200-7492eae58888" providerId="ADAL" clId="{E850B6D2-A2E4-46DD-BDF1-90C891394F6A}" dt="2024-02-23T08:38:31.726" v="265" actId="47"/>
        <pc:sldMkLst>
          <pc:docMk/>
          <pc:sldMk cId="144008089" sldId="355"/>
        </pc:sldMkLst>
      </pc:sldChg>
      <pc:sldChg chg="modNotesTx">
        <pc:chgData name="Mireille Rotzetter / Netzwerk Schweizer Pärke" userId="e20c8454-28e4-4b25-8200-7492eae58888" providerId="ADAL" clId="{E850B6D2-A2E4-46DD-BDF1-90C891394F6A}" dt="2024-02-23T13:52:25.693" v="1051" actId="20577"/>
        <pc:sldMkLst>
          <pc:docMk/>
          <pc:sldMk cId="3998433184" sldId="366"/>
        </pc:sldMkLst>
      </pc:sldChg>
      <pc:sldChg chg="modNotesTx">
        <pc:chgData name="Mireille Rotzetter / Netzwerk Schweizer Pärke" userId="e20c8454-28e4-4b25-8200-7492eae58888" providerId="ADAL" clId="{E850B6D2-A2E4-46DD-BDF1-90C891394F6A}" dt="2024-02-23T08:44:03.187" v="361" actId="20577"/>
        <pc:sldMkLst>
          <pc:docMk/>
          <pc:sldMk cId="3147860147" sldId="368"/>
        </pc:sldMkLst>
      </pc:sldChg>
      <pc:sldChg chg="modNotesTx">
        <pc:chgData name="Mireille Rotzetter / Netzwerk Schweizer Pärke" userId="e20c8454-28e4-4b25-8200-7492eae58888" providerId="ADAL" clId="{E850B6D2-A2E4-46DD-BDF1-90C891394F6A}" dt="2024-02-23T13:54:12.881" v="1053" actId="20577"/>
        <pc:sldMkLst>
          <pc:docMk/>
          <pc:sldMk cId="1273258499" sldId="370"/>
        </pc:sldMkLst>
      </pc:sldChg>
      <pc:sldChg chg="modSp mod">
        <pc:chgData name="Mireille Rotzetter / Netzwerk Schweizer Pärke" userId="e20c8454-28e4-4b25-8200-7492eae58888" providerId="ADAL" clId="{E850B6D2-A2E4-46DD-BDF1-90C891394F6A}" dt="2024-01-31T15:06:05.259" v="1" actId="20577"/>
        <pc:sldMkLst>
          <pc:docMk/>
          <pc:sldMk cId="3069045225" sldId="372"/>
        </pc:sldMkLst>
        <pc:spChg chg="mod">
          <ac:chgData name="Mireille Rotzetter / Netzwerk Schweizer Pärke" userId="e20c8454-28e4-4b25-8200-7492eae58888" providerId="ADAL" clId="{E850B6D2-A2E4-46DD-BDF1-90C891394F6A}" dt="2024-01-31T15:06:05.259" v="1" actId="20577"/>
          <ac:spMkLst>
            <pc:docMk/>
            <pc:sldMk cId="3069045225" sldId="372"/>
            <ac:spMk id="3" creationId="{00000000-0000-0000-0000-000000000000}"/>
          </ac:spMkLst>
        </pc:spChg>
      </pc:sldChg>
      <pc:sldChg chg="addSp delSp mod">
        <pc:chgData name="Mireille Rotzetter / Netzwerk Schweizer Pärke" userId="e20c8454-28e4-4b25-8200-7492eae58888" providerId="ADAL" clId="{E850B6D2-A2E4-46DD-BDF1-90C891394F6A}" dt="2024-02-23T08:38:20.167" v="263" actId="22"/>
        <pc:sldMkLst>
          <pc:docMk/>
          <pc:sldMk cId="1520227173" sldId="379"/>
        </pc:sldMkLst>
        <pc:spChg chg="add del">
          <ac:chgData name="Mireille Rotzetter / Netzwerk Schweizer Pärke" userId="e20c8454-28e4-4b25-8200-7492eae58888" providerId="ADAL" clId="{E850B6D2-A2E4-46DD-BDF1-90C891394F6A}" dt="2024-02-23T08:38:20.167" v="263" actId="22"/>
          <ac:spMkLst>
            <pc:docMk/>
            <pc:sldMk cId="1520227173" sldId="379"/>
            <ac:spMk id="5" creationId="{C6620547-8A88-0129-B729-2D2D0D091440}"/>
          </ac:spMkLst>
        </pc:spChg>
      </pc:sldChg>
      <pc:sldChg chg="del">
        <pc:chgData name="Mireille Rotzetter / Netzwerk Schweizer Pärke" userId="e20c8454-28e4-4b25-8200-7492eae58888" providerId="ADAL" clId="{E850B6D2-A2E4-46DD-BDF1-90C891394F6A}" dt="2024-01-31T15:16:10.125" v="17" actId="47"/>
        <pc:sldMkLst>
          <pc:docMk/>
          <pc:sldMk cId="1911660063" sldId="387"/>
        </pc:sldMkLst>
      </pc:sldChg>
      <pc:sldChg chg="del">
        <pc:chgData name="Mireille Rotzetter / Netzwerk Schweizer Pärke" userId="e20c8454-28e4-4b25-8200-7492eae58888" providerId="ADAL" clId="{E850B6D2-A2E4-46DD-BDF1-90C891394F6A}" dt="2024-01-31T15:16:37.054" v="19" actId="47"/>
        <pc:sldMkLst>
          <pc:docMk/>
          <pc:sldMk cId="237584093" sldId="392"/>
        </pc:sldMkLst>
      </pc:sldChg>
      <pc:sldChg chg="modSp mod modNotesTx">
        <pc:chgData name="Mireille Rotzetter / Netzwerk Schweizer Pärke" userId="e20c8454-28e4-4b25-8200-7492eae58888" providerId="ADAL" clId="{E850B6D2-A2E4-46DD-BDF1-90C891394F6A}" dt="2024-02-23T09:30:45.102" v="828"/>
        <pc:sldMkLst>
          <pc:docMk/>
          <pc:sldMk cId="2122688180" sldId="397"/>
        </pc:sldMkLst>
        <pc:spChg chg="mod">
          <ac:chgData name="Mireille Rotzetter / Netzwerk Schweizer Pärke" userId="e20c8454-28e4-4b25-8200-7492eae58888" providerId="ADAL" clId="{E850B6D2-A2E4-46DD-BDF1-90C891394F6A}" dt="2024-02-23T09:28:50.029" v="827" actId="20577"/>
          <ac:spMkLst>
            <pc:docMk/>
            <pc:sldMk cId="2122688180" sldId="397"/>
            <ac:spMk id="3" creationId="{00000000-0000-0000-0000-000000000000}"/>
          </ac:spMkLst>
        </pc:spChg>
      </pc:sldChg>
      <pc:sldChg chg="modSp mod modNotesTx">
        <pc:chgData name="Mireille Rotzetter / Netzwerk Schweizer Pärke" userId="e20c8454-28e4-4b25-8200-7492eae58888" providerId="ADAL" clId="{E850B6D2-A2E4-46DD-BDF1-90C891394F6A}" dt="2024-02-23T13:56:27.915" v="1188"/>
        <pc:sldMkLst>
          <pc:docMk/>
          <pc:sldMk cId="3210584479" sldId="398"/>
        </pc:sldMkLst>
        <pc:spChg chg="mod">
          <ac:chgData name="Mireille Rotzetter / Netzwerk Schweizer Pärke" userId="e20c8454-28e4-4b25-8200-7492eae58888" providerId="ADAL" clId="{E850B6D2-A2E4-46DD-BDF1-90C891394F6A}" dt="2024-02-23T08:22:30.349" v="261" actId="20577"/>
          <ac:spMkLst>
            <pc:docMk/>
            <pc:sldMk cId="3210584479" sldId="398"/>
            <ac:spMk id="3" creationId="{00000000-0000-0000-0000-000000000000}"/>
          </ac:spMkLst>
        </pc:spChg>
      </pc:sldChg>
      <pc:sldChg chg="modNotesTx">
        <pc:chgData name="Mireille Rotzetter / Netzwerk Schweizer Pärke" userId="e20c8454-28e4-4b25-8200-7492eae58888" providerId="ADAL" clId="{E850B6D2-A2E4-46DD-BDF1-90C891394F6A}" dt="2024-02-23T13:54:42.725" v="1186" actId="20577"/>
        <pc:sldMkLst>
          <pc:docMk/>
          <pc:sldMk cId="2587006190" sldId="399"/>
        </pc:sldMkLst>
      </pc:sldChg>
      <pc:sldChg chg="add del modNotesTx">
        <pc:chgData name="Mireille Rotzetter / Netzwerk Schweizer Pärke" userId="e20c8454-28e4-4b25-8200-7492eae58888" providerId="ADAL" clId="{E850B6D2-A2E4-46DD-BDF1-90C891394F6A}" dt="2024-02-23T08:21:53.302" v="258" actId="20577"/>
        <pc:sldMkLst>
          <pc:docMk/>
          <pc:sldMk cId="1254345891" sldId="403"/>
        </pc:sldMkLst>
      </pc:sldChg>
      <pc:sldChg chg="modSp mod modNotesTx">
        <pc:chgData name="Mireille Rotzetter / Netzwerk Schweizer Pärke" userId="e20c8454-28e4-4b25-8200-7492eae58888" providerId="ADAL" clId="{E850B6D2-A2E4-46DD-BDF1-90C891394F6A}" dt="2024-02-23T13:57:19.575" v="1193" actId="14"/>
        <pc:sldMkLst>
          <pc:docMk/>
          <pc:sldMk cId="4202948332" sldId="405"/>
        </pc:sldMkLst>
        <pc:spChg chg="mod">
          <ac:chgData name="Mireille Rotzetter / Netzwerk Schweizer Pärke" userId="e20c8454-28e4-4b25-8200-7492eae58888" providerId="ADAL" clId="{E850B6D2-A2E4-46DD-BDF1-90C891394F6A}" dt="2024-02-23T10:35:15.930" v="848" actId="20577"/>
          <ac:spMkLst>
            <pc:docMk/>
            <pc:sldMk cId="4202948332" sldId="405"/>
            <ac:spMk id="3" creationId="{00000000-0000-0000-0000-000000000000}"/>
          </ac:spMkLst>
        </pc:spChg>
      </pc:sldChg>
      <pc:sldChg chg="add">
        <pc:chgData name="Mireille Rotzetter / Netzwerk Schweizer Pärke" userId="e20c8454-28e4-4b25-8200-7492eae58888" providerId="ADAL" clId="{E850B6D2-A2E4-46DD-BDF1-90C891394F6A}" dt="2024-01-31T15:14:50.264" v="10"/>
        <pc:sldMkLst>
          <pc:docMk/>
          <pc:sldMk cId="3491939240" sldId="406"/>
        </pc:sldMkLst>
      </pc:sldChg>
      <pc:sldChg chg="add">
        <pc:chgData name="Mireille Rotzetter / Netzwerk Schweizer Pärke" userId="e20c8454-28e4-4b25-8200-7492eae58888" providerId="ADAL" clId="{E850B6D2-A2E4-46DD-BDF1-90C891394F6A}" dt="2024-01-31T15:15:23.082" v="12"/>
        <pc:sldMkLst>
          <pc:docMk/>
          <pc:sldMk cId="2942438818" sldId="407"/>
        </pc:sldMkLst>
      </pc:sldChg>
      <pc:sldChg chg="addSp modSp add mod modClrScheme chgLayout modNotesTx">
        <pc:chgData name="Mireille Rotzetter / Netzwerk Schweizer Pärke" userId="e20c8454-28e4-4b25-8200-7492eae58888" providerId="ADAL" clId="{E850B6D2-A2E4-46DD-BDF1-90C891394F6A}" dt="2024-03-01T12:38:14.482" v="1528" actId="27636"/>
        <pc:sldMkLst>
          <pc:docMk/>
          <pc:sldMk cId="2053786380" sldId="408"/>
        </pc:sldMkLst>
        <pc:spChg chg="mod ord">
          <ac:chgData name="Mireille Rotzetter / Netzwerk Schweizer Pärke" userId="e20c8454-28e4-4b25-8200-7492eae58888" providerId="ADAL" clId="{E850B6D2-A2E4-46DD-BDF1-90C891394F6A}" dt="2024-03-01T12:38:14.482" v="1528" actId="27636"/>
          <ac:spMkLst>
            <pc:docMk/>
            <pc:sldMk cId="2053786380" sldId="408"/>
            <ac:spMk id="2" creationId="{00000000-0000-0000-0000-000000000000}"/>
          </ac:spMkLst>
        </pc:spChg>
        <pc:spChg chg="add mod ord">
          <ac:chgData name="Mireille Rotzetter / Netzwerk Schweizer Pärke" userId="e20c8454-28e4-4b25-8200-7492eae58888" providerId="ADAL" clId="{E850B6D2-A2E4-46DD-BDF1-90C891394F6A}" dt="2024-03-01T12:38:14.469" v="1527" actId="700"/>
          <ac:spMkLst>
            <pc:docMk/>
            <pc:sldMk cId="2053786380" sldId="408"/>
            <ac:spMk id="3" creationId="{3F0FF131-E2A1-F3E5-C59B-2534BE69179B}"/>
          </ac:spMkLst>
        </pc:spChg>
        <pc:spChg chg="mod ord">
          <ac:chgData name="Mireille Rotzetter / Netzwerk Schweizer Pärke" userId="e20c8454-28e4-4b25-8200-7492eae58888" providerId="ADAL" clId="{E850B6D2-A2E4-46DD-BDF1-90C891394F6A}" dt="2024-03-01T12:38:14.469" v="1527" actId="700"/>
          <ac:spMkLst>
            <pc:docMk/>
            <pc:sldMk cId="2053786380" sldId="408"/>
            <ac:spMk id="4" creationId="{00000000-0000-0000-0000-000000000000}"/>
          </ac:spMkLst>
        </pc:spChg>
        <pc:spChg chg="mod ord">
          <ac:chgData name="Mireille Rotzetter / Netzwerk Schweizer Pärke" userId="e20c8454-28e4-4b25-8200-7492eae58888" providerId="ADAL" clId="{E850B6D2-A2E4-46DD-BDF1-90C891394F6A}" dt="2024-03-01T12:38:14.469" v="1527" actId="700"/>
          <ac:spMkLst>
            <pc:docMk/>
            <pc:sldMk cId="2053786380" sldId="408"/>
            <ac:spMk id="6" creationId="{00000000-0000-0000-0000-000000000000}"/>
          </ac:spMkLst>
        </pc:spChg>
        <pc:picChg chg="mod ord">
          <ac:chgData name="Mireille Rotzetter / Netzwerk Schweizer Pärke" userId="e20c8454-28e4-4b25-8200-7492eae58888" providerId="ADAL" clId="{E850B6D2-A2E4-46DD-BDF1-90C891394F6A}" dt="2024-03-01T12:38:14.469" v="1527" actId="700"/>
          <ac:picMkLst>
            <pc:docMk/>
            <pc:sldMk cId="2053786380" sldId="408"/>
            <ac:picMk id="14" creationId="{FDD153E5-4D8B-B77F-F6F3-FFF625B19234}"/>
          </ac:picMkLst>
        </pc:picChg>
      </pc:sldChg>
      <pc:sldChg chg="modSp add mod addCm delCm modCm modNotesTx">
        <pc:chgData name="Mireille Rotzetter / Netzwerk Schweizer Pärke" userId="e20c8454-28e4-4b25-8200-7492eae58888" providerId="ADAL" clId="{E850B6D2-A2E4-46DD-BDF1-90C891394F6A}" dt="2024-03-01T12:37:40.854" v="1526" actId="20577"/>
        <pc:sldMkLst>
          <pc:docMk/>
          <pc:sldMk cId="650835087" sldId="409"/>
        </pc:sldMkLst>
        <pc:spChg chg="mod">
          <ac:chgData name="Mireille Rotzetter / Netzwerk Schweizer Pärke" userId="e20c8454-28e4-4b25-8200-7492eae58888" providerId="ADAL" clId="{E850B6D2-A2E4-46DD-BDF1-90C891394F6A}" dt="2024-03-01T12:37:40.854" v="1526" actId="20577"/>
          <ac:spMkLst>
            <pc:docMk/>
            <pc:sldMk cId="650835087" sldId="409"/>
            <ac:spMk id="3" creationId="{00000000-0000-0000-0000-000000000000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add del mod">
              <pc226:chgData name="Mireille Rotzetter / Netzwerk Schweizer Pärke" userId="e20c8454-28e4-4b25-8200-7492eae58888" providerId="ADAL" clId="{E850B6D2-A2E4-46DD-BDF1-90C891394F6A}" dt="2024-03-01T12:37:32.960" v="1524"/>
              <pc2:cmMkLst xmlns:pc2="http://schemas.microsoft.com/office/powerpoint/2019/9/main/command">
                <pc:docMk/>
                <pc:sldMk cId="650835087" sldId="409"/>
                <pc2:cmMk id="{76713360-FA6A-46AE-88C1-AD0152D4A30B}"/>
              </pc2:cmMkLst>
            </pc226:cmChg>
          </p:ext>
        </pc:extLst>
      </pc:sldChg>
      <pc:sldChg chg="add">
        <pc:chgData name="Mireille Rotzetter / Netzwerk Schweizer Pärke" userId="e20c8454-28e4-4b25-8200-7492eae58888" providerId="ADAL" clId="{E850B6D2-A2E4-46DD-BDF1-90C891394F6A}" dt="2024-01-31T15:17:28.405" v="20"/>
        <pc:sldMkLst>
          <pc:docMk/>
          <pc:sldMk cId="2481206158" sldId="410"/>
        </pc:sldMkLst>
      </pc:sldChg>
      <pc:sldChg chg="modSp add mod delCm modCm">
        <pc:chgData name="Mireille Rotzetter / Netzwerk Schweizer Pärke" userId="e20c8454-28e4-4b25-8200-7492eae58888" providerId="ADAL" clId="{E850B6D2-A2E4-46DD-BDF1-90C891394F6A}" dt="2024-03-01T12:39:03.095" v="1531"/>
        <pc:sldMkLst>
          <pc:docMk/>
          <pc:sldMk cId="2182119813" sldId="411"/>
        </pc:sldMkLst>
        <pc:spChg chg="mod">
          <ac:chgData name="Mireille Rotzetter / Netzwerk Schweizer Pärke" userId="e20c8454-28e4-4b25-8200-7492eae58888" providerId="ADAL" clId="{E850B6D2-A2E4-46DD-BDF1-90C891394F6A}" dt="2024-03-01T12:39:03.095" v="1531"/>
          <ac:spMkLst>
            <pc:docMk/>
            <pc:sldMk cId="2182119813" sldId="411"/>
            <ac:spMk id="3" creationId="{B336FD18-A4DA-5275-BF62-70960BC550A4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del mod">
              <pc226:chgData name="Mireille Rotzetter / Netzwerk Schweizer Pärke" userId="e20c8454-28e4-4b25-8200-7492eae58888" providerId="ADAL" clId="{E850B6D2-A2E4-46DD-BDF1-90C891394F6A}" dt="2024-03-01T11:01:54.026" v="1243"/>
              <pc2:cmMkLst xmlns:pc2="http://schemas.microsoft.com/office/powerpoint/2019/9/main/command">
                <pc:docMk/>
                <pc:sldMk cId="2182119813" sldId="411"/>
                <pc2:cmMk id="{BD4615EE-269E-43E3-B571-E6DEF2E8BEA6}"/>
              </pc2:cmMkLst>
            </pc226:cmChg>
          </p:ext>
        </pc:extLst>
      </pc:sldChg>
      <pc:sldChg chg="add ord">
        <pc:chgData name="Mireille Rotzetter / Netzwerk Schweizer Pärke" userId="e20c8454-28e4-4b25-8200-7492eae58888" providerId="ADAL" clId="{E850B6D2-A2E4-46DD-BDF1-90C891394F6A}" dt="2024-02-23T09:31:34.847" v="830"/>
        <pc:sldMkLst>
          <pc:docMk/>
          <pc:sldMk cId="578788634" sldId="412"/>
        </pc:sldMkLst>
      </pc:sldChg>
    </pc:docChg>
  </pc:docChgLst>
  <pc:docChgLst>
    <pc:chgData name="Julia Agten / Netzwerk Schweizer Pärke" userId="b512eaa8-254c-4e05-a10a-ed7c637dd3e9" providerId="ADAL" clId="{A27FD9CB-8C08-4AEE-86C7-A0CC3FBECAC7}"/>
    <pc:docChg chg="modSld">
      <pc:chgData name="Julia Agten / Netzwerk Schweizer Pärke" userId="b512eaa8-254c-4e05-a10a-ed7c637dd3e9" providerId="ADAL" clId="{A27FD9CB-8C08-4AEE-86C7-A0CC3FBECAC7}" dt="2024-04-01T12:49:25.206" v="9" actId="20577"/>
      <pc:docMkLst>
        <pc:docMk/>
      </pc:docMkLst>
      <pc:sldChg chg="modSp mod">
        <pc:chgData name="Julia Agten / Netzwerk Schweizer Pärke" userId="b512eaa8-254c-4e05-a10a-ed7c637dd3e9" providerId="ADAL" clId="{A27FD9CB-8C08-4AEE-86C7-A0CC3FBECAC7}" dt="2024-04-01T12:49:25.206" v="9" actId="20577"/>
        <pc:sldMkLst>
          <pc:docMk/>
          <pc:sldMk cId="2481206158" sldId="410"/>
        </pc:sldMkLst>
        <pc:spChg chg="mod">
          <ac:chgData name="Julia Agten / Netzwerk Schweizer Pärke" userId="b512eaa8-254c-4e05-a10a-ed7c637dd3e9" providerId="ADAL" clId="{A27FD9CB-8C08-4AEE-86C7-A0CC3FBECAC7}" dt="2024-04-01T12:49:25.206" v="9" actId="20577"/>
          <ac:spMkLst>
            <pc:docMk/>
            <pc:sldMk cId="2481206158" sldId="410"/>
            <ac:spMk id="3" creationId="{B336FD18-A4DA-5275-BF62-70960BC550A4}"/>
          </ac:spMkLst>
        </pc:spChg>
      </pc:sldChg>
    </pc:docChg>
  </pc:docChgLst>
  <pc:docChgLst>
    <pc:chgData name="Erica Baumann / Netzwerk Schweizer Pärke" userId="e4008177-1ce3-456b-a40c-88c539604025" providerId="ADAL" clId="{210BD1E4-A3C1-4554-BBB2-DC84522EFA6B}"/>
    <pc:docChg chg="modSld">
      <pc:chgData name="Erica Baumann / Netzwerk Schweizer Pärke" userId="e4008177-1ce3-456b-a40c-88c539604025" providerId="ADAL" clId="{210BD1E4-A3C1-4554-BBB2-DC84522EFA6B}" dt="2024-02-27T13:19:55.066" v="10"/>
      <pc:docMkLst>
        <pc:docMk/>
      </pc:docMkLst>
      <pc:sldChg chg="modSp mod addCm modCm">
        <pc:chgData name="Erica Baumann / Netzwerk Schweizer Pärke" userId="e4008177-1ce3-456b-a40c-88c539604025" providerId="ADAL" clId="{210BD1E4-A3C1-4554-BBB2-DC84522EFA6B}" dt="2024-02-27T12:54:25.664" v="7"/>
        <pc:sldMkLst>
          <pc:docMk/>
          <pc:sldMk cId="650835087" sldId="409"/>
        </pc:sldMkLst>
        <pc:spChg chg="mod">
          <ac:chgData name="Erica Baumann / Netzwerk Schweizer Pärke" userId="e4008177-1ce3-456b-a40c-88c539604025" providerId="ADAL" clId="{210BD1E4-A3C1-4554-BBB2-DC84522EFA6B}" dt="2024-02-27T12:51:02.253" v="5" actId="20577"/>
          <ac:spMkLst>
            <pc:docMk/>
            <pc:sldMk cId="650835087" sldId="409"/>
            <ac:spMk id="3" creationId="{00000000-0000-0000-0000-000000000000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Erica Baumann / Netzwerk Schweizer Pärke" userId="e4008177-1ce3-456b-a40c-88c539604025" providerId="ADAL" clId="{210BD1E4-A3C1-4554-BBB2-DC84522EFA6B}" dt="2024-02-27T12:51:24.450" v="6"/>
              <pc2:cmMkLst xmlns:pc2="http://schemas.microsoft.com/office/powerpoint/2019/9/main/command">
                <pc:docMk/>
                <pc:sldMk cId="650835087" sldId="409"/>
                <pc2:cmMk id="{CF4D311D-7892-477C-BA58-21C6965E8CF8}"/>
              </pc2:cmMkLst>
            </pc226:cmChg>
            <pc226:cmChg xmlns:pc226="http://schemas.microsoft.com/office/powerpoint/2022/06/main/command" chg="add mod">
              <pc226:chgData name="Erica Baumann / Netzwerk Schweizer Pärke" userId="e4008177-1ce3-456b-a40c-88c539604025" providerId="ADAL" clId="{210BD1E4-A3C1-4554-BBB2-DC84522EFA6B}" dt="2024-02-27T12:54:25.664" v="7"/>
              <pc2:cmMkLst xmlns:pc2="http://schemas.microsoft.com/office/powerpoint/2019/9/main/command">
                <pc:docMk/>
                <pc:sldMk cId="650835087" sldId="409"/>
                <pc2:cmMk id="{76713360-FA6A-46AE-88C1-AD0152D4A30B}"/>
              </pc2:cmMkLst>
            </pc226:cmChg>
          </p:ext>
        </pc:extLst>
      </pc:sldChg>
      <pc:sldChg chg="addCm modCm">
        <pc:chgData name="Erica Baumann / Netzwerk Schweizer Pärke" userId="e4008177-1ce3-456b-a40c-88c539604025" providerId="ADAL" clId="{210BD1E4-A3C1-4554-BBB2-DC84522EFA6B}" dt="2024-02-27T13:19:55.066" v="10"/>
        <pc:sldMkLst>
          <pc:docMk/>
          <pc:sldMk cId="2182119813" sldId="411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add mod">
              <pc226:chgData name="Erica Baumann / Netzwerk Schweizer Pärke" userId="e4008177-1ce3-456b-a40c-88c539604025" providerId="ADAL" clId="{210BD1E4-A3C1-4554-BBB2-DC84522EFA6B}" dt="2024-02-27T13:19:55.066" v="10"/>
              <pc2:cmMkLst xmlns:pc2="http://schemas.microsoft.com/office/powerpoint/2019/9/main/command">
                <pc:docMk/>
                <pc:sldMk cId="2182119813" sldId="411"/>
                <pc2:cmMk id="{BD4615EE-269E-43E3-B571-E6DEF2E8BEA6}"/>
              </pc2:cmMkLst>
            </pc226:cmChg>
          </p:ext>
        </pc:extLst>
      </pc:sldChg>
    </pc:docChg>
  </pc:docChgLst>
  <pc:docChgLst>
    <pc:chgData name="Liza Nicod / Réseau des parcs suisses" userId="0473b876-9ef7-4d96-8837-170b8f3aba58" providerId="ADAL" clId="{0C00945C-845E-4060-85A8-0F42F8E57C25}"/>
    <pc:docChg chg="modSld">
      <pc:chgData name="Liza Nicod / Réseau des parcs suisses" userId="0473b876-9ef7-4d96-8837-170b8f3aba58" providerId="ADAL" clId="{0C00945C-845E-4060-85A8-0F42F8E57C25}" dt="2023-06-01T09:19:05.265" v="20" actId="20577"/>
      <pc:docMkLst>
        <pc:docMk/>
      </pc:docMkLst>
      <pc:sldChg chg="modSp mod">
        <pc:chgData name="Liza Nicod / Réseau des parcs suisses" userId="0473b876-9ef7-4d96-8837-170b8f3aba58" providerId="ADAL" clId="{0C00945C-845E-4060-85A8-0F42F8E57C25}" dt="2023-06-01T09:19:05.265" v="20" actId="20577"/>
        <pc:sldMkLst>
          <pc:docMk/>
          <pc:sldMk cId="2603890743" sldId="293"/>
        </pc:sldMkLst>
        <pc:spChg chg="mod">
          <ac:chgData name="Liza Nicod / Réseau des parcs suisses" userId="0473b876-9ef7-4d96-8837-170b8f3aba58" providerId="ADAL" clId="{0C00945C-845E-4060-85A8-0F42F8E57C25}" dt="2023-06-01T09:19:05.265" v="20" actId="20577"/>
          <ac:spMkLst>
            <pc:docMk/>
            <pc:sldMk cId="2603890743" sldId="293"/>
            <ac:spMk id="5" creationId="{00000000-0000-0000-0000-000000000000}"/>
          </ac:spMkLst>
        </pc:spChg>
      </pc:sldChg>
    </pc:docChg>
  </pc:docChgLst>
  <pc:docChgLst>
    <pc:chgData name="Dominique Weissen / Netzwerk Schweizer Pärke" userId="357e13b8-f23d-4ff0-b594-58ae203747df" providerId="ADAL" clId="{435E8619-2D7B-4DE1-AA39-03198F159AA6}"/>
    <pc:docChg chg="modSld">
      <pc:chgData name="Dominique Weissen / Netzwerk Schweizer Pärke" userId="357e13b8-f23d-4ff0-b594-58ae203747df" providerId="ADAL" clId="{435E8619-2D7B-4DE1-AA39-03198F159AA6}" dt="2024-04-30T11:08:44.411" v="4" actId="729"/>
      <pc:docMkLst>
        <pc:docMk/>
      </pc:docMkLst>
      <pc:sldChg chg="mod modShow">
        <pc:chgData name="Dominique Weissen / Netzwerk Schweizer Pärke" userId="357e13b8-f23d-4ff0-b594-58ae203747df" providerId="ADAL" clId="{435E8619-2D7B-4DE1-AA39-03198F159AA6}" dt="2024-04-30T11:07:50.612" v="0" actId="729"/>
        <pc:sldMkLst>
          <pc:docMk/>
          <pc:sldMk cId="2587006190" sldId="399"/>
        </pc:sldMkLst>
      </pc:sldChg>
      <pc:sldChg chg="mod modShow">
        <pc:chgData name="Dominique Weissen / Netzwerk Schweizer Pärke" userId="357e13b8-f23d-4ff0-b594-58ae203747df" providerId="ADAL" clId="{435E8619-2D7B-4DE1-AA39-03198F159AA6}" dt="2024-04-30T11:08:19.172" v="1" actId="729"/>
        <pc:sldMkLst>
          <pc:docMk/>
          <pc:sldMk cId="650835087" sldId="409"/>
        </pc:sldMkLst>
      </pc:sldChg>
      <pc:sldChg chg="mod modShow">
        <pc:chgData name="Dominique Weissen / Netzwerk Schweizer Pärke" userId="357e13b8-f23d-4ff0-b594-58ae203747df" providerId="ADAL" clId="{435E8619-2D7B-4DE1-AA39-03198F159AA6}" dt="2024-04-30T11:08:39.554" v="3" actId="729"/>
        <pc:sldMkLst>
          <pc:docMk/>
          <pc:sldMk cId="2481206158" sldId="410"/>
        </pc:sldMkLst>
      </pc:sldChg>
      <pc:sldChg chg="mod modShow">
        <pc:chgData name="Dominique Weissen / Netzwerk Schweizer Pärke" userId="357e13b8-f23d-4ff0-b594-58ae203747df" providerId="ADAL" clId="{435E8619-2D7B-4DE1-AA39-03198F159AA6}" dt="2024-04-30T11:08:44.411" v="4" actId="729"/>
        <pc:sldMkLst>
          <pc:docMk/>
          <pc:sldMk cId="2182119813" sldId="411"/>
        </pc:sldMkLst>
      </pc:sldChg>
      <pc:sldChg chg="mod modShow">
        <pc:chgData name="Dominique Weissen / Netzwerk Schweizer Pärke" userId="357e13b8-f23d-4ff0-b594-58ae203747df" providerId="ADAL" clId="{435E8619-2D7B-4DE1-AA39-03198F159AA6}" dt="2024-04-30T11:08:37.186" v="2" actId="729"/>
        <pc:sldMkLst>
          <pc:docMk/>
          <pc:sldMk cId="578788634" sldId="412"/>
        </pc:sldMkLst>
      </pc:sldChg>
    </pc:docChg>
  </pc:docChgLst>
  <pc:docChgLst>
    <pc:chgData name="Eric Schaer / Netzwerk Schweizer Pärke" userId="36161d5d-2fed-4c6b-9551-c43f687ba96f" providerId="ADAL" clId="{67AE8B39-7058-483E-B651-F0245189C06D}"/>
    <pc:docChg chg="modSld">
      <pc:chgData name="Eric Schaer / Netzwerk Schweizer Pärke" userId="36161d5d-2fed-4c6b-9551-c43f687ba96f" providerId="ADAL" clId="{67AE8B39-7058-483E-B651-F0245189C06D}" dt="2024-06-20T06:22:02.907" v="0" actId="20577"/>
      <pc:docMkLst>
        <pc:docMk/>
      </pc:docMkLst>
      <pc:sldChg chg="modSp mod">
        <pc:chgData name="Eric Schaer / Netzwerk Schweizer Pärke" userId="36161d5d-2fed-4c6b-9551-c43f687ba96f" providerId="ADAL" clId="{67AE8B39-7058-483E-B651-F0245189C06D}" dt="2024-06-20T06:22:02.907" v="0" actId="20577"/>
        <pc:sldMkLst>
          <pc:docMk/>
          <pc:sldMk cId="2942438818" sldId="407"/>
        </pc:sldMkLst>
        <pc:spChg chg="mod">
          <ac:chgData name="Eric Schaer / Netzwerk Schweizer Pärke" userId="36161d5d-2fed-4c6b-9551-c43f687ba96f" providerId="ADAL" clId="{67AE8B39-7058-483E-B651-F0245189C06D}" dt="2024-06-20T06:22:02.907" v="0" actId="20577"/>
          <ac:spMkLst>
            <pc:docMk/>
            <pc:sldMk cId="2942438818" sldId="407"/>
            <ac:spMk id="3" creationId="{00000000-0000-0000-0000-000000000000}"/>
          </ac:spMkLst>
        </pc:spChg>
      </pc:sldChg>
    </pc:docChg>
  </pc:docChgLst>
  <pc:docChgLst>
    <pc:chgData name="Erica Baumann / Netzwerk Schweizer Pärke" userId="e4008177-1ce3-456b-a40c-88c539604025" providerId="ADAL" clId="{657B7C50-44F0-4704-8972-B0ECADDA8BF0}"/>
    <pc:docChg chg="delSld">
      <pc:chgData name="Erica Baumann / Netzwerk Schweizer Pärke" userId="e4008177-1ce3-456b-a40c-88c539604025" providerId="ADAL" clId="{657B7C50-44F0-4704-8972-B0ECADDA8BF0}" dt="2022-08-20T14:27:54.052" v="0" actId="47"/>
      <pc:docMkLst>
        <pc:docMk/>
      </pc:docMkLst>
      <pc:sldChg chg="del">
        <pc:chgData name="Erica Baumann / Netzwerk Schweizer Pärke" userId="e4008177-1ce3-456b-a40c-88c539604025" providerId="ADAL" clId="{657B7C50-44F0-4704-8972-B0ECADDA8BF0}" dt="2022-08-20T14:27:54.052" v="0" actId="47"/>
        <pc:sldMkLst>
          <pc:docMk/>
          <pc:sldMk cId="72695085" sldId="322"/>
        </pc:sldMkLst>
      </pc:sldChg>
    </pc:docChg>
  </pc:docChgLst>
  <pc:docChgLst>
    <pc:chgData name="Erica Baumann / Netzwerk Schweizer Pärke" userId="e4008177-1ce3-456b-a40c-88c539604025" providerId="ADAL" clId="{89628349-F4E9-47D1-8092-45AEE40DCE36}"/>
    <pc:docChg chg="addSld modSld">
      <pc:chgData name="Erica Baumann / Netzwerk Schweizer Pärke" userId="e4008177-1ce3-456b-a40c-88c539604025" providerId="ADAL" clId="{89628349-F4E9-47D1-8092-45AEE40DCE36}" dt="2022-10-28T07:55:49.811" v="0"/>
      <pc:docMkLst>
        <pc:docMk/>
      </pc:docMkLst>
      <pc:sldChg chg="add">
        <pc:chgData name="Erica Baumann / Netzwerk Schweizer Pärke" userId="e4008177-1ce3-456b-a40c-88c539604025" providerId="ADAL" clId="{89628349-F4E9-47D1-8092-45AEE40DCE36}" dt="2022-10-28T07:55:49.811" v="0"/>
        <pc:sldMkLst>
          <pc:docMk/>
          <pc:sldMk cId="3118661413" sldId="367"/>
        </pc:sldMkLst>
      </pc:sldChg>
    </pc:docChg>
  </pc:docChgLst>
  <pc:docChgLst>
    <pc:chgData name="Dominique Weissen / Netzwerk Schweizer Pärke" userId="357e13b8-f23d-4ff0-b594-58ae203747df" providerId="ADAL" clId="{4FE897B3-7950-4B7F-A8CB-9D23A547A724}"/>
    <pc:docChg chg="delSld modSld sldOrd">
      <pc:chgData name="Dominique Weissen / Netzwerk Schweizer Pärke" userId="357e13b8-f23d-4ff0-b594-58ae203747df" providerId="ADAL" clId="{4FE897B3-7950-4B7F-A8CB-9D23A547A724}" dt="2023-07-03T11:56:23.703" v="11"/>
      <pc:docMkLst>
        <pc:docMk/>
      </pc:docMkLst>
      <pc:sldChg chg="del">
        <pc:chgData name="Dominique Weissen / Netzwerk Schweizer Pärke" userId="357e13b8-f23d-4ff0-b594-58ae203747df" providerId="ADAL" clId="{4FE897B3-7950-4B7F-A8CB-9D23A547A724}" dt="2023-07-03T11:52:30.212" v="0" actId="2696"/>
        <pc:sldMkLst>
          <pc:docMk/>
          <pc:sldMk cId="4265017295" sldId="285"/>
        </pc:sldMkLst>
      </pc:sldChg>
      <pc:sldChg chg="del">
        <pc:chgData name="Dominique Weissen / Netzwerk Schweizer Pärke" userId="357e13b8-f23d-4ff0-b594-58ae203747df" providerId="ADAL" clId="{4FE897B3-7950-4B7F-A8CB-9D23A547A724}" dt="2023-07-03T11:53:22.929" v="4" actId="2696"/>
        <pc:sldMkLst>
          <pc:docMk/>
          <pc:sldMk cId="3397880511" sldId="295"/>
        </pc:sldMkLst>
      </pc:sldChg>
      <pc:sldChg chg="ord">
        <pc:chgData name="Dominique Weissen / Netzwerk Schweizer Pärke" userId="357e13b8-f23d-4ff0-b594-58ae203747df" providerId="ADAL" clId="{4FE897B3-7950-4B7F-A8CB-9D23A547A724}" dt="2023-07-03T11:56:23.703" v="11"/>
        <pc:sldMkLst>
          <pc:docMk/>
          <pc:sldMk cId="144008089" sldId="355"/>
        </pc:sldMkLst>
      </pc:sldChg>
      <pc:sldChg chg="del">
        <pc:chgData name="Dominique Weissen / Netzwerk Schweizer Pärke" userId="357e13b8-f23d-4ff0-b594-58ae203747df" providerId="ADAL" clId="{4FE897B3-7950-4B7F-A8CB-9D23A547A724}" dt="2023-07-03T11:55:54.140" v="8" actId="2696"/>
        <pc:sldMkLst>
          <pc:docMk/>
          <pc:sldMk cId="3465206583" sldId="365"/>
        </pc:sldMkLst>
      </pc:sldChg>
      <pc:sldChg chg="del">
        <pc:chgData name="Dominique Weissen / Netzwerk Schweizer Pärke" userId="357e13b8-f23d-4ff0-b594-58ae203747df" providerId="ADAL" clId="{4FE897B3-7950-4B7F-A8CB-9D23A547A724}" dt="2023-07-03T11:52:41.023" v="1" actId="2696"/>
        <pc:sldMkLst>
          <pc:docMk/>
          <pc:sldMk cId="137372118" sldId="371"/>
        </pc:sldMkLst>
      </pc:sldChg>
      <pc:sldChg chg="del">
        <pc:chgData name="Dominique Weissen / Netzwerk Schweizer Pärke" userId="357e13b8-f23d-4ff0-b594-58ae203747df" providerId="ADAL" clId="{4FE897B3-7950-4B7F-A8CB-9D23A547A724}" dt="2023-07-03T11:56:02.101" v="9" actId="2696"/>
        <pc:sldMkLst>
          <pc:docMk/>
          <pc:sldMk cId="1255041321" sldId="381"/>
        </pc:sldMkLst>
      </pc:sldChg>
      <pc:sldChg chg="del">
        <pc:chgData name="Dominique Weissen / Netzwerk Schweizer Pärke" userId="357e13b8-f23d-4ff0-b594-58ae203747df" providerId="ADAL" clId="{4FE897B3-7950-4B7F-A8CB-9D23A547A724}" dt="2023-07-03T11:53:49.901" v="6" actId="2696"/>
        <pc:sldMkLst>
          <pc:docMk/>
          <pc:sldMk cId="1380380203" sldId="391"/>
        </pc:sldMkLst>
      </pc:sldChg>
      <pc:sldChg chg="del">
        <pc:chgData name="Dominique Weissen / Netzwerk Schweizer Pärke" userId="357e13b8-f23d-4ff0-b594-58ae203747df" providerId="ADAL" clId="{4FE897B3-7950-4B7F-A8CB-9D23A547A724}" dt="2023-07-03T11:52:47.288" v="2" actId="2696"/>
        <pc:sldMkLst>
          <pc:docMk/>
          <pc:sldMk cId="262878977" sldId="400"/>
        </pc:sldMkLst>
      </pc:sldChg>
      <pc:sldChg chg="del">
        <pc:chgData name="Dominique Weissen / Netzwerk Schweizer Pärke" userId="357e13b8-f23d-4ff0-b594-58ae203747df" providerId="ADAL" clId="{4FE897B3-7950-4B7F-A8CB-9D23A547A724}" dt="2023-07-03T11:52:56.807" v="3" actId="2696"/>
        <pc:sldMkLst>
          <pc:docMk/>
          <pc:sldMk cId="3081607290" sldId="402"/>
        </pc:sldMkLst>
      </pc:sldChg>
      <pc:sldChg chg="del">
        <pc:chgData name="Dominique Weissen / Netzwerk Schweizer Pärke" userId="357e13b8-f23d-4ff0-b594-58ae203747df" providerId="ADAL" clId="{4FE897B3-7950-4B7F-A8CB-9D23A547A724}" dt="2023-07-03T11:53:36.644" v="5" actId="2696"/>
        <pc:sldMkLst>
          <pc:docMk/>
          <pc:sldMk cId="1426925943" sldId="404"/>
        </pc:sldMkLst>
      </pc:sldChg>
      <pc:sldChg chg="del">
        <pc:chgData name="Dominique Weissen / Netzwerk Schweizer Pärke" userId="357e13b8-f23d-4ff0-b594-58ae203747df" providerId="ADAL" clId="{4FE897B3-7950-4B7F-A8CB-9D23A547A724}" dt="2023-07-03T11:54:15.051" v="7" actId="2696"/>
        <pc:sldMkLst>
          <pc:docMk/>
          <pc:sldMk cId="2593121115" sldId="406"/>
        </pc:sldMkLst>
      </pc:sldChg>
    </pc:docChg>
  </pc:docChgLst>
  <pc:docChgLst>
    <pc:chgData name="Erica Baumann / Netzwerk Schweizer Pärke" userId="e4008177-1ce3-456b-a40c-88c539604025" providerId="ADAL" clId="{59948C1D-F36E-4EA6-99C9-A7BFFC68DA2C}"/>
    <pc:docChg chg="custSel addSld modSld">
      <pc:chgData name="Erica Baumann / Netzwerk Schweizer Pärke" userId="e4008177-1ce3-456b-a40c-88c539604025" providerId="ADAL" clId="{59948C1D-F36E-4EA6-99C9-A7BFFC68DA2C}" dt="2024-06-12T06:28:36.252" v="64" actId="14100"/>
      <pc:docMkLst>
        <pc:docMk/>
      </pc:docMkLst>
      <pc:sldChg chg="modSp mod">
        <pc:chgData name="Erica Baumann / Netzwerk Schweizer Pärke" userId="e4008177-1ce3-456b-a40c-88c539604025" providerId="ADAL" clId="{59948C1D-F36E-4EA6-99C9-A7BFFC68DA2C}" dt="2024-06-12T06:23:59.334" v="56" actId="255"/>
        <pc:sldMkLst>
          <pc:docMk/>
          <pc:sldMk cId="2942438818" sldId="407"/>
        </pc:sldMkLst>
        <pc:spChg chg="mod">
          <ac:chgData name="Erica Baumann / Netzwerk Schweizer Pärke" userId="e4008177-1ce3-456b-a40c-88c539604025" providerId="ADAL" clId="{59948C1D-F36E-4EA6-99C9-A7BFFC68DA2C}" dt="2024-06-12T06:23:59.334" v="56" actId="255"/>
          <ac:spMkLst>
            <pc:docMk/>
            <pc:sldMk cId="2942438818" sldId="407"/>
            <ac:spMk id="3" creationId="{00000000-0000-0000-0000-000000000000}"/>
          </ac:spMkLst>
        </pc:spChg>
      </pc:sldChg>
      <pc:sldChg chg="delSp modSp mod">
        <pc:chgData name="Erica Baumann / Netzwerk Schweizer Pärke" userId="e4008177-1ce3-456b-a40c-88c539604025" providerId="ADAL" clId="{59948C1D-F36E-4EA6-99C9-A7BFFC68DA2C}" dt="2024-06-12T06:22:49.312" v="2" actId="478"/>
        <pc:sldMkLst>
          <pc:docMk/>
          <pc:sldMk cId="1677131993" sldId="410"/>
        </pc:sldMkLst>
        <pc:spChg chg="del mod">
          <ac:chgData name="Erica Baumann / Netzwerk Schweizer Pärke" userId="e4008177-1ce3-456b-a40c-88c539604025" providerId="ADAL" clId="{59948C1D-F36E-4EA6-99C9-A7BFFC68DA2C}" dt="2024-06-12T06:22:49.312" v="2" actId="478"/>
          <ac:spMkLst>
            <pc:docMk/>
            <pc:sldMk cId="1677131993" sldId="410"/>
            <ac:spMk id="6" creationId="{EB08568E-F259-FA65-8F58-4DC4D73BFF20}"/>
          </ac:spMkLst>
        </pc:spChg>
      </pc:sldChg>
      <pc:sldChg chg="delSp modSp mod">
        <pc:chgData name="Erica Baumann / Netzwerk Schweizer Pärke" userId="e4008177-1ce3-456b-a40c-88c539604025" providerId="ADAL" clId="{59948C1D-F36E-4EA6-99C9-A7BFFC68DA2C}" dt="2024-06-12T06:28:26.220" v="63" actId="14100"/>
        <pc:sldMkLst>
          <pc:docMk/>
          <pc:sldMk cId="2388453439" sldId="420"/>
        </pc:sldMkLst>
        <pc:spChg chg="del">
          <ac:chgData name="Erica Baumann / Netzwerk Schweizer Pärke" userId="e4008177-1ce3-456b-a40c-88c539604025" providerId="ADAL" clId="{59948C1D-F36E-4EA6-99C9-A7BFFC68DA2C}" dt="2024-06-12T06:24:56.978" v="61" actId="478"/>
          <ac:spMkLst>
            <pc:docMk/>
            <pc:sldMk cId="2388453439" sldId="420"/>
            <ac:spMk id="6" creationId="{EB08568E-F259-FA65-8F58-4DC4D73BFF20}"/>
          </ac:spMkLst>
        </pc:spChg>
        <pc:spChg chg="mod">
          <ac:chgData name="Erica Baumann / Netzwerk Schweizer Pärke" userId="e4008177-1ce3-456b-a40c-88c539604025" providerId="ADAL" clId="{59948C1D-F36E-4EA6-99C9-A7BFFC68DA2C}" dt="2024-06-12T06:28:26.220" v="63" actId="14100"/>
          <ac:spMkLst>
            <pc:docMk/>
            <pc:sldMk cId="2388453439" sldId="420"/>
            <ac:spMk id="10" creationId="{B2D51487-EBA6-20AC-FAA8-D8DB2A795901}"/>
          </ac:spMkLst>
        </pc:spChg>
      </pc:sldChg>
      <pc:sldChg chg="delSp modSp add mod">
        <pc:chgData name="Erica Baumann / Netzwerk Schweizer Pärke" userId="e4008177-1ce3-456b-a40c-88c539604025" providerId="ADAL" clId="{59948C1D-F36E-4EA6-99C9-A7BFFC68DA2C}" dt="2024-06-12T06:28:36.252" v="64" actId="14100"/>
        <pc:sldMkLst>
          <pc:docMk/>
          <pc:sldMk cId="2645671188" sldId="421"/>
        </pc:sldMkLst>
        <pc:spChg chg="mod">
          <ac:chgData name="Erica Baumann / Netzwerk Schweizer Pärke" userId="e4008177-1ce3-456b-a40c-88c539604025" providerId="ADAL" clId="{59948C1D-F36E-4EA6-99C9-A7BFFC68DA2C}" dt="2024-06-12T06:24:45.151" v="58"/>
          <ac:spMkLst>
            <pc:docMk/>
            <pc:sldMk cId="2645671188" sldId="421"/>
            <ac:spMk id="2" creationId="{00000000-0000-0000-0000-000000000000}"/>
          </ac:spMkLst>
        </pc:spChg>
        <pc:spChg chg="del">
          <ac:chgData name="Erica Baumann / Netzwerk Schweizer Pärke" userId="e4008177-1ce3-456b-a40c-88c539604025" providerId="ADAL" clId="{59948C1D-F36E-4EA6-99C9-A7BFFC68DA2C}" dt="2024-06-12T06:24:48.547" v="59" actId="478"/>
          <ac:spMkLst>
            <pc:docMk/>
            <pc:sldMk cId="2645671188" sldId="421"/>
            <ac:spMk id="6" creationId="{EB08568E-F259-FA65-8F58-4DC4D73BFF20}"/>
          </ac:spMkLst>
        </pc:spChg>
        <pc:spChg chg="mod">
          <ac:chgData name="Erica Baumann / Netzwerk Schweizer Pärke" userId="e4008177-1ce3-456b-a40c-88c539604025" providerId="ADAL" clId="{59948C1D-F36E-4EA6-99C9-A7BFFC68DA2C}" dt="2024-06-12T06:28:36.252" v="64" actId="14100"/>
          <ac:spMkLst>
            <pc:docMk/>
            <pc:sldMk cId="2645671188" sldId="421"/>
            <ac:spMk id="10" creationId="{B2D51487-EBA6-20AC-FAA8-D8DB2A795901}"/>
          </ac:spMkLst>
        </pc:spChg>
      </pc:sldChg>
    </pc:docChg>
  </pc:docChgLst>
  <pc:docChgLst>
    <pc:chgData name="Rafael Molina / Réseau des parcs suisses" userId="9893fdb4-08db-4caf-9e97-038e8473360c" providerId="ADAL" clId="{CEB271C9-D7E6-4244-B475-4ED40B2B8A3E}"/>
    <pc:docChg chg="custSel modSld">
      <pc:chgData name="Rafael Molina / Réseau des parcs suisses" userId="9893fdb4-08db-4caf-9e97-038e8473360c" providerId="ADAL" clId="{CEB271C9-D7E6-4244-B475-4ED40B2B8A3E}" dt="2022-08-23T12:48:21.038" v="3"/>
      <pc:docMkLst>
        <pc:docMk/>
      </pc:docMkLst>
      <pc:sldChg chg="addSp delSp modSp mod">
        <pc:chgData name="Rafael Molina / Réseau des parcs suisses" userId="9893fdb4-08db-4caf-9e97-038e8473360c" providerId="ADAL" clId="{CEB271C9-D7E6-4244-B475-4ED40B2B8A3E}" dt="2022-08-23T12:48:21.038" v="3"/>
        <pc:sldMkLst>
          <pc:docMk/>
          <pc:sldMk cId="2603890743" sldId="293"/>
        </pc:sldMkLst>
        <pc:picChg chg="del">
          <ac:chgData name="Rafael Molina / Réseau des parcs suisses" userId="9893fdb4-08db-4caf-9e97-038e8473360c" providerId="ADAL" clId="{CEB271C9-D7E6-4244-B475-4ED40B2B8A3E}" dt="2022-08-23T12:48:20.666" v="2" actId="478"/>
          <ac:picMkLst>
            <pc:docMk/>
            <pc:sldMk cId="2603890743" sldId="293"/>
            <ac:picMk id="6" creationId="{00000000-0000-0000-0000-000000000000}"/>
          </ac:picMkLst>
        </pc:picChg>
        <pc:picChg chg="add del mod">
          <ac:chgData name="Rafael Molina / Réseau des parcs suisses" userId="9893fdb4-08db-4caf-9e97-038e8473360c" providerId="ADAL" clId="{CEB271C9-D7E6-4244-B475-4ED40B2B8A3E}" dt="2022-08-23T12:48:19.141" v="1"/>
          <ac:picMkLst>
            <pc:docMk/>
            <pc:sldMk cId="2603890743" sldId="293"/>
            <ac:picMk id="7" creationId="{B1761EB0-41BE-4AE1-856F-895FB50D5799}"/>
          </ac:picMkLst>
        </pc:picChg>
        <pc:picChg chg="add mod">
          <ac:chgData name="Rafael Molina / Réseau des parcs suisses" userId="9893fdb4-08db-4caf-9e97-038e8473360c" providerId="ADAL" clId="{CEB271C9-D7E6-4244-B475-4ED40B2B8A3E}" dt="2022-08-23T12:48:21.038" v="3"/>
          <ac:picMkLst>
            <pc:docMk/>
            <pc:sldMk cId="2603890743" sldId="293"/>
            <ac:picMk id="8" creationId="{CEEA4704-0FF2-427F-A52E-02803FC72B97}"/>
          </ac:picMkLst>
        </pc:picChg>
      </pc:sldChg>
    </pc:docChg>
  </pc:docChgLst>
  <pc:docChgLst>
    <pc:chgData name="René Urs Altermatt" userId="dda9fc88-5ee3-479c-9280-4160e09368cf" providerId="ADAL" clId="{E76A9A1F-595F-4BDF-8CDC-5C1652C93470}"/>
    <pc:docChg chg="undo custSel modSld">
      <pc:chgData name="René Urs Altermatt" userId="dda9fc88-5ee3-479c-9280-4160e09368cf" providerId="ADAL" clId="{E76A9A1F-595F-4BDF-8CDC-5C1652C93470}" dt="2024-06-10T08:02:43.043" v="37" actId="400"/>
      <pc:docMkLst>
        <pc:docMk/>
      </pc:docMkLst>
      <pc:sldChg chg="modSp mod addCm delCm">
        <pc:chgData name="René Urs Altermatt" userId="dda9fc88-5ee3-479c-9280-4160e09368cf" providerId="ADAL" clId="{E76A9A1F-595F-4BDF-8CDC-5C1652C93470}" dt="2024-06-10T08:02:00.554" v="23" actId="207"/>
        <pc:sldMkLst>
          <pc:docMk/>
          <pc:sldMk cId="2942438818" sldId="407"/>
        </pc:sldMkLst>
        <pc:spChg chg="mod">
          <ac:chgData name="René Urs Altermatt" userId="dda9fc88-5ee3-479c-9280-4160e09368cf" providerId="ADAL" clId="{E76A9A1F-595F-4BDF-8CDC-5C1652C93470}" dt="2024-06-10T08:02:00.554" v="23" actId="207"/>
          <ac:spMkLst>
            <pc:docMk/>
            <pc:sldMk cId="2942438818" sldId="407"/>
            <ac:spMk id="3" creationId="{00000000-0000-0000-0000-000000000000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add del">
              <pc226:chgData name="René Urs Altermatt" userId="dda9fc88-5ee3-479c-9280-4160e09368cf" providerId="ADAL" clId="{E76A9A1F-595F-4BDF-8CDC-5C1652C93470}" dt="2024-06-10T08:01:06.545" v="11"/>
              <pc2:cmMkLst xmlns:pc2="http://schemas.microsoft.com/office/powerpoint/2019/9/main/command">
                <pc:docMk/>
                <pc:sldMk cId="2942438818" sldId="407"/>
                <pc2:cmMk id="{9A762427-36B3-43AB-8820-EDB8CF003C07}"/>
              </pc2:cmMkLst>
            </pc226:cmChg>
          </p:ext>
        </pc:extLst>
      </pc:sldChg>
      <pc:sldChg chg="modSp mod">
        <pc:chgData name="René Urs Altermatt" userId="dda9fc88-5ee3-479c-9280-4160e09368cf" providerId="ADAL" clId="{E76A9A1F-595F-4BDF-8CDC-5C1652C93470}" dt="2024-06-10T08:02:43.043" v="37" actId="400"/>
        <pc:sldMkLst>
          <pc:docMk/>
          <pc:sldMk cId="1677131993" sldId="410"/>
        </pc:sldMkLst>
        <pc:spChg chg="mod">
          <ac:chgData name="René Urs Altermatt" userId="dda9fc88-5ee3-479c-9280-4160e09368cf" providerId="ADAL" clId="{E76A9A1F-595F-4BDF-8CDC-5C1652C93470}" dt="2024-06-10T08:02:36.707" v="36" actId="207"/>
          <ac:spMkLst>
            <pc:docMk/>
            <pc:sldMk cId="1677131993" sldId="410"/>
            <ac:spMk id="2" creationId="{00000000-0000-0000-0000-000000000000}"/>
          </ac:spMkLst>
        </pc:spChg>
        <pc:spChg chg="mod">
          <ac:chgData name="René Urs Altermatt" userId="dda9fc88-5ee3-479c-9280-4160e09368cf" providerId="ADAL" clId="{E76A9A1F-595F-4BDF-8CDC-5C1652C93470}" dt="2024-06-10T08:02:43.043" v="37" actId="400"/>
          <ac:spMkLst>
            <pc:docMk/>
            <pc:sldMk cId="1677131993" sldId="410"/>
            <ac:spMk id="6" creationId="{EB08568E-F259-FA65-8F58-4DC4D73BFF20}"/>
          </ac:spMkLst>
        </pc:spChg>
      </pc:sldChg>
      <pc:sldChg chg="addSp delSp modSp mod">
        <pc:chgData name="René Urs Altermatt" userId="dda9fc88-5ee3-479c-9280-4160e09368cf" providerId="ADAL" clId="{E76A9A1F-595F-4BDF-8CDC-5C1652C93470}" dt="2024-06-10T08:00:06.059" v="7" actId="1076"/>
        <pc:sldMkLst>
          <pc:docMk/>
          <pc:sldMk cId="4014966573" sldId="419"/>
        </pc:sldMkLst>
        <pc:picChg chg="add mod">
          <ac:chgData name="René Urs Altermatt" userId="dda9fc88-5ee3-479c-9280-4160e09368cf" providerId="ADAL" clId="{E76A9A1F-595F-4BDF-8CDC-5C1652C93470}" dt="2024-06-10T08:00:06.059" v="7" actId="1076"/>
          <ac:picMkLst>
            <pc:docMk/>
            <pc:sldMk cId="4014966573" sldId="419"/>
            <ac:picMk id="5" creationId="{A98024AC-23C3-086A-BDE8-0EE885FFC941}"/>
          </ac:picMkLst>
        </pc:picChg>
        <pc:picChg chg="del">
          <ac:chgData name="René Urs Altermatt" userId="dda9fc88-5ee3-479c-9280-4160e09368cf" providerId="ADAL" clId="{E76A9A1F-595F-4BDF-8CDC-5C1652C93470}" dt="2024-06-10T07:59:58.783" v="5" actId="478"/>
          <ac:picMkLst>
            <pc:docMk/>
            <pc:sldMk cId="4014966573" sldId="419"/>
            <ac:picMk id="8" creationId="{4BB932B3-5FC0-7B00-1508-26106C5FCEA7}"/>
          </ac:picMkLst>
        </pc:picChg>
      </pc:sldChg>
    </pc:docChg>
  </pc:docChgLst>
  <pc:docChgLst>
    <pc:chgData name="Erica Baumann / Netzwerk Schweizer Pärke" userId="e4008177-1ce3-456b-a40c-88c539604025" providerId="ADAL" clId="{69F997B8-2705-4DCA-93E2-C164156DAB7C}"/>
    <pc:docChg chg="delSld modSld">
      <pc:chgData name="Erica Baumann / Netzwerk Schweizer Pärke" userId="e4008177-1ce3-456b-a40c-88c539604025" providerId="ADAL" clId="{69F997B8-2705-4DCA-93E2-C164156DAB7C}" dt="2022-09-06T21:59:05.398" v="3" actId="1076"/>
      <pc:docMkLst>
        <pc:docMk/>
      </pc:docMkLst>
      <pc:sldChg chg="modSp mod">
        <pc:chgData name="Erica Baumann / Netzwerk Schweizer Pärke" userId="e4008177-1ce3-456b-a40c-88c539604025" providerId="ADAL" clId="{69F997B8-2705-4DCA-93E2-C164156DAB7C}" dt="2022-09-06T21:58:35.382" v="1" actId="1036"/>
        <pc:sldMkLst>
          <pc:docMk/>
          <pc:sldMk cId="3998433184" sldId="366"/>
        </pc:sldMkLst>
        <pc:picChg chg="mod">
          <ac:chgData name="Erica Baumann / Netzwerk Schweizer Pärke" userId="e4008177-1ce3-456b-a40c-88c539604025" providerId="ADAL" clId="{69F997B8-2705-4DCA-93E2-C164156DAB7C}" dt="2022-09-06T21:58:35.382" v="1" actId="1036"/>
          <ac:picMkLst>
            <pc:docMk/>
            <pc:sldMk cId="3998433184" sldId="366"/>
            <ac:picMk id="8" creationId="{00000000-0000-0000-0000-000000000000}"/>
          </ac:picMkLst>
        </pc:picChg>
      </pc:sldChg>
      <pc:sldChg chg="del">
        <pc:chgData name="Erica Baumann / Netzwerk Schweizer Pärke" userId="e4008177-1ce3-456b-a40c-88c539604025" providerId="ADAL" clId="{69F997B8-2705-4DCA-93E2-C164156DAB7C}" dt="2022-09-06T21:58:40.270" v="2" actId="47"/>
        <pc:sldMkLst>
          <pc:docMk/>
          <pc:sldMk cId="3118661413" sldId="367"/>
        </pc:sldMkLst>
      </pc:sldChg>
      <pc:sldChg chg="modSp mod">
        <pc:chgData name="Erica Baumann / Netzwerk Schweizer Pärke" userId="e4008177-1ce3-456b-a40c-88c539604025" providerId="ADAL" clId="{69F997B8-2705-4DCA-93E2-C164156DAB7C}" dt="2022-09-06T21:59:05.398" v="3" actId="1076"/>
        <pc:sldMkLst>
          <pc:docMk/>
          <pc:sldMk cId="2587006190" sldId="399"/>
        </pc:sldMkLst>
        <pc:picChg chg="mod">
          <ac:chgData name="Erica Baumann / Netzwerk Schweizer Pärke" userId="e4008177-1ce3-456b-a40c-88c539604025" providerId="ADAL" clId="{69F997B8-2705-4DCA-93E2-C164156DAB7C}" dt="2022-09-06T21:59:05.398" v="3" actId="1076"/>
          <ac:picMkLst>
            <pc:docMk/>
            <pc:sldMk cId="2587006190" sldId="399"/>
            <ac:picMk id="3" creationId="{00000000-0000-0000-0000-000000000000}"/>
          </ac:picMkLst>
        </pc:picChg>
      </pc:sldChg>
    </pc:docChg>
  </pc:docChgLst>
  <pc:docChgLst>
    <pc:chgData name="Erica Baumann / Netzwerk Schweizer Pärke" userId="e4008177-1ce3-456b-a40c-88c539604025" providerId="ADAL" clId="{8ADD2DB2-6D8B-42F9-94E9-F490442C8D72}"/>
    <pc:docChg chg="undo custSel modSld">
      <pc:chgData name="Erica Baumann / Netzwerk Schweizer Pärke" userId="e4008177-1ce3-456b-a40c-88c539604025" providerId="ADAL" clId="{8ADD2DB2-6D8B-42F9-94E9-F490442C8D72}" dt="2023-01-24T17:29:18.725" v="1" actId="14861"/>
      <pc:docMkLst>
        <pc:docMk/>
      </pc:docMkLst>
      <pc:sldChg chg="modSp mod">
        <pc:chgData name="Erica Baumann / Netzwerk Schweizer Pärke" userId="e4008177-1ce3-456b-a40c-88c539604025" providerId="ADAL" clId="{8ADD2DB2-6D8B-42F9-94E9-F490442C8D72}" dt="2023-01-24T17:29:18.725" v="1" actId="14861"/>
        <pc:sldMkLst>
          <pc:docMk/>
          <pc:sldMk cId="237584093" sldId="392"/>
        </pc:sldMkLst>
        <pc:picChg chg="mod">
          <ac:chgData name="Erica Baumann / Netzwerk Schweizer Pärke" userId="e4008177-1ce3-456b-a40c-88c539604025" providerId="ADAL" clId="{8ADD2DB2-6D8B-42F9-94E9-F490442C8D72}" dt="2023-01-24T17:29:18.725" v="1" actId="14861"/>
          <ac:picMkLst>
            <pc:docMk/>
            <pc:sldMk cId="237584093" sldId="392"/>
            <ac:picMk id="7" creationId="{00000000-0000-0000-0000-000000000000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476672" y="229394"/>
            <a:ext cx="4320480" cy="310159"/>
          </a:xfrm>
          <a:prstGeom prst="rect">
            <a:avLst/>
          </a:prstGeom>
        </p:spPr>
        <p:txBody>
          <a:bodyPr vert="horz" lIns="0" tIns="0" rIns="0" bIns="0" rtlCol="0"/>
          <a:lstStyle>
            <a:lvl1pPr algn="l">
              <a:defRPr sz="1200"/>
            </a:lvl1pPr>
          </a:lstStyle>
          <a:p>
            <a:endParaRPr lang="de-CH" sz="1000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5137720" y="229394"/>
            <a:ext cx="1243608" cy="310159"/>
          </a:xfrm>
          <a:prstGeom prst="rect">
            <a:avLst/>
          </a:prstGeom>
        </p:spPr>
        <p:txBody>
          <a:bodyPr vert="horz" lIns="0" tIns="0" rIns="0" bIns="0" rtlCol="0"/>
          <a:lstStyle>
            <a:lvl1pPr algn="r">
              <a:defRPr sz="1200"/>
            </a:lvl1pPr>
          </a:lstStyle>
          <a:p>
            <a:fld id="{D3AD8FE0-DA8D-4E18-B8A1-7AC4274A977A}" type="datetimeFigureOut">
              <a:rPr lang="de-CH" sz="1050" smtClean="0"/>
              <a:t>20.06.2024</a:t>
            </a:fld>
            <a:endParaRPr lang="de-CH" sz="105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476672" y="8489143"/>
            <a:ext cx="4320480" cy="331331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200"/>
            </a:lvl1pPr>
          </a:lstStyle>
          <a:p>
            <a:endParaRPr lang="de-CH" sz="100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5137720" y="8489145"/>
            <a:ext cx="1243608" cy="331329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1200"/>
            </a:lvl1pPr>
          </a:lstStyle>
          <a:p>
            <a:fld id="{2CEDAA2C-602C-494B-9BFF-F0D7FF14E319}" type="slidenum">
              <a:rPr lang="de-CH" sz="1000" smtClean="0"/>
              <a:t>‹Nr.›</a:t>
            </a:fld>
            <a:endParaRPr lang="de-CH" sz="1000" dirty="0"/>
          </a:p>
        </p:txBody>
      </p:sp>
    </p:spTree>
    <p:extLst>
      <p:ext uri="{BB962C8B-B14F-4D97-AF65-F5344CB8AC3E}">
        <p14:creationId xmlns:p14="http://schemas.microsoft.com/office/powerpoint/2010/main" val="16250026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620688" y="229394"/>
            <a:ext cx="4032448" cy="310158"/>
          </a:xfrm>
          <a:prstGeom prst="rect">
            <a:avLst/>
          </a:prstGeom>
        </p:spPr>
        <p:txBody>
          <a:bodyPr vert="horz" lIns="0" tIns="0" rIns="0" bIns="0" rtlCol="0"/>
          <a:lstStyle>
            <a:lvl1pPr algn="l">
              <a:defRPr sz="1000"/>
            </a:lvl1pPr>
          </a:lstStyle>
          <a:p>
            <a:endParaRPr lang="de-CH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4869160" y="229394"/>
            <a:ext cx="1368152" cy="310158"/>
          </a:xfrm>
          <a:prstGeom prst="rect">
            <a:avLst/>
          </a:prstGeom>
        </p:spPr>
        <p:txBody>
          <a:bodyPr vert="horz" lIns="0" tIns="0" rIns="0" bIns="0" rtlCol="0"/>
          <a:lstStyle>
            <a:lvl1pPr algn="r">
              <a:defRPr sz="1000"/>
            </a:lvl1pPr>
          </a:lstStyle>
          <a:p>
            <a:fld id="{67103740-C717-4353-A962-7DFFEF2467DB}" type="datetimeFigureOut">
              <a:rPr lang="de-CH" smtClean="0"/>
              <a:pPr/>
              <a:t>19.06.2024</a:t>
            </a:fld>
            <a:endParaRPr lang="de-CH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28650"/>
            <a:ext cx="5449821" cy="4087366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CH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885878"/>
            <a:ext cx="5449821" cy="3502546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620688" y="8460433"/>
            <a:ext cx="4032448" cy="34295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000"/>
            </a:lvl1pPr>
          </a:lstStyle>
          <a:p>
            <a:endParaRPr lang="de-CH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4869160" y="8460432"/>
            <a:ext cx="1368152" cy="342951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1000"/>
            </a:lvl1pPr>
          </a:lstStyle>
          <a:p>
            <a:fld id="{3A493298-6094-4361-B311-891E531296F6}" type="slidenum">
              <a:rPr lang="de-CH" smtClean="0"/>
              <a:pPr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1170970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628650"/>
            <a:ext cx="5449888" cy="408781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493298-6094-4361-B311-891E531296F6}" type="slidenum">
              <a:rPr lang="de-CH" smtClean="0"/>
              <a:pPr/>
              <a:t>1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6426989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423863" y="682625"/>
            <a:ext cx="5913437" cy="443706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93298-6094-4361-B311-891E531296F6}" type="slidenum">
              <a:rPr lang="de-CH" smtClean="0"/>
              <a:pPr/>
              <a:t>2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9581325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423863" y="682625"/>
            <a:ext cx="5913437" cy="443706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93298-6094-4361-B311-891E531296F6}" type="slidenum">
              <a:rPr lang="de-CH" smtClean="0"/>
              <a:pPr/>
              <a:t>3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0830865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423863" y="682625"/>
            <a:ext cx="5913437" cy="443706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93298-6094-4361-B311-891E531296F6}" type="slidenum">
              <a:rPr lang="de-CH" smtClean="0"/>
              <a:pPr/>
              <a:t>4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987656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423863" y="682625"/>
            <a:ext cx="5913437" cy="4437063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93298-6094-4361-B311-891E531296F6}" type="slidenum">
              <a:rPr lang="de-CH" smtClean="0"/>
              <a:pPr/>
              <a:t>5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265891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hteck 15">
            <a:extLst>
              <a:ext uri="{FF2B5EF4-FFF2-40B4-BE49-F238E27FC236}">
                <a16:creationId xmlns:a16="http://schemas.microsoft.com/office/drawing/2014/main" id="{B92E9812-5EAE-4AB5-BD06-CC16E1FC5C6D}"/>
              </a:ext>
            </a:extLst>
          </p:cNvPr>
          <p:cNvSpPr/>
          <p:nvPr userDrawn="1"/>
        </p:nvSpPr>
        <p:spPr>
          <a:xfrm>
            <a:off x="0" y="6606000"/>
            <a:ext cx="9144000" cy="25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B92E9812-5EAE-4AB5-BD06-CC16E1FC5C6D}"/>
              </a:ext>
            </a:extLst>
          </p:cNvPr>
          <p:cNvSpPr/>
          <p:nvPr userDrawn="1"/>
        </p:nvSpPr>
        <p:spPr>
          <a:xfrm>
            <a:off x="-396" y="0"/>
            <a:ext cx="9144396" cy="25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1FA72A25-D48F-4C10-97C1-22B1246F1607}"/>
              </a:ext>
            </a:extLst>
          </p:cNvPr>
          <p:cNvSpPr/>
          <p:nvPr userDrawn="1"/>
        </p:nvSpPr>
        <p:spPr>
          <a:xfrm>
            <a:off x="3028208" y="0"/>
            <a:ext cx="3055960" cy="301633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3311662" y="1122363"/>
            <a:ext cx="2520280" cy="879178"/>
          </a:xfrm>
        </p:spPr>
        <p:txBody>
          <a:bodyPr anchor="ctr"/>
          <a:lstStyle>
            <a:lvl1pPr algn="ctr">
              <a:defRPr sz="1800" b="0" cap="all"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Titelmasterformat durch Klicken bearbeiten</a:t>
            </a:r>
            <a:endParaRPr lang="de-CH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311662" y="2132856"/>
            <a:ext cx="2520280" cy="735162"/>
          </a:xfrm>
        </p:spPr>
        <p:txBody>
          <a:bodyPr/>
          <a:lstStyle>
            <a:lvl1pPr marL="0" indent="0" algn="ctr">
              <a:lnSpc>
                <a:spcPct val="110000"/>
              </a:lnSpc>
              <a:buNone/>
              <a:defRPr sz="1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CH" dirty="0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847290" y="6363230"/>
            <a:ext cx="900000" cy="89539"/>
          </a:xfrm>
          <a:prstGeom prst="rect">
            <a:avLst/>
          </a:prstGeom>
        </p:spPr>
      </p:pic>
      <p:cxnSp>
        <p:nvCxnSpPr>
          <p:cNvPr id="10" name="Gerader Verbinder 9">
            <a:extLst>
              <a:ext uri="{FF2B5EF4-FFF2-40B4-BE49-F238E27FC236}">
                <a16:creationId xmlns:a16="http://schemas.microsoft.com/office/drawing/2014/main" id="{6E0F1DD2-E2F2-40D5-A1A6-AD29A3BB9B41}"/>
              </a:ext>
            </a:extLst>
          </p:cNvPr>
          <p:cNvCxnSpPr/>
          <p:nvPr userDrawn="1"/>
        </p:nvCxnSpPr>
        <p:spPr>
          <a:xfrm>
            <a:off x="4139754" y="1988840"/>
            <a:ext cx="86409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hteck 13">
            <a:extLst>
              <a:ext uri="{FF2B5EF4-FFF2-40B4-BE49-F238E27FC236}">
                <a16:creationId xmlns:a16="http://schemas.microsoft.com/office/drawing/2014/main" id="{2669ADB8-E03E-44DA-B39B-3EC0AE306FB5}"/>
              </a:ext>
            </a:extLst>
          </p:cNvPr>
          <p:cNvSpPr/>
          <p:nvPr userDrawn="1"/>
        </p:nvSpPr>
        <p:spPr>
          <a:xfrm>
            <a:off x="3954026" y="6491235"/>
            <a:ext cx="1194038" cy="3667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tlCol="0" anchor="t"/>
          <a:lstStyle/>
          <a:p>
            <a:pPr algn="ctr"/>
            <a:r>
              <a:rPr lang="de-CH" sz="1000" b="1" dirty="0">
                <a:solidFill>
                  <a:schemeClr val="tx1"/>
                </a:solidFill>
              </a:rPr>
              <a:t>www.parks.swiss</a:t>
            </a:r>
            <a:endParaRPr lang="de-DE" sz="1000" b="1" dirty="0">
              <a:solidFill>
                <a:schemeClr val="tx1"/>
              </a:solidFill>
            </a:endParaRPr>
          </a:p>
        </p:txBody>
      </p:sp>
      <p:pic>
        <p:nvPicPr>
          <p:cNvPr id="4" name="Grafik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7295" y="252000"/>
            <a:ext cx="1210769" cy="772465"/>
          </a:xfrm>
          <a:prstGeom prst="rect">
            <a:avLst/>
          </a:prstGeom>
        </p:spPr>
      </p:pic>
      <p:sp>
        <p:nvSpPr>
          <p:cNvPr id="17" name="Rechteck 16">
            <a:extLst>
              <a:ext uri="{FF2B5EF4-FFF2-40B4-BE49-F238E27FC236}">
                <a16:creationId xmlns:a16="http://schemas.microsoft.com/office/drawing/2014/main" id="{B92E9812-5EAE-4AB5-BD06-CC16E1FC5C6D}"/>
              </a:ext>
            </a:extLst>
          </p:cNvPr>
          <p:cNvSpPr/>
          <p:nvPr userDrawn="1"/>
        </p:nvSpPr>
        <p:spPr>
          <a:xfrm rot="5400000">
            <a:off x="-3294396" y="3294000"/>
            <a:ext cx="6840000" cy="25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B92E9812-5EAE-4AB5-BD06-CC16E1FC5C6D}"/>
              </a:ext>
            </a:extLst>
          </p:cNvPr>
          <p:cNvSpPr/>
          <p:nvPr userDrawn="1"/>
        </p:nvSpPr>
        <p:spPr>
          <a:xfrm rot="5400000">
            <a:off x="5598000" y="3294000"/>
            <a:ext cx="6840000" cy="25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Textfeld 4"/>
          <p:cNvSpPr txBox="1"/>
          <p:nvPr userDrawn="1"/>
        </p:nvSpPr>
        <p:spPr>
          <a:xfrm>
            <a:off x="-396" y="6954765"/>
            <a:ext cx="91443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CH" sz="1200" dirty="0">
                <a:solidFill>
                  <a:schemeClr val="tx2"/>
                </a:solidFill>
              </a:rPr>
              <a:t>Hintergrundbild</a:t>
            </a:r>
            <a:r>
              <a:rPr lang="de-CH" sz="1200" baseline="0" dirty="0">
                <a:solidFill>
                  <a:schemeClr val="tx2"/>
                </a:solidFill>
              </a:rPr>
              <a:t> als Hintergrund definieren (Entwurf &gt; Hintergrund formatieren &gt; Bild- oder Texturfüllung)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200" baseline="0" dirty="0">
                <a:solidFill>
                  <a:schemeClr val="tx2"/>
                </a:solidFill>
              </a:rPr>
              <a:t>oder auf der Masterfolie in den Hintergrund platzieren.</a:t>
            </a:r>
          </a:p>
        </p:txBody>
      </p:sp>
    </p:spTree>
    <p:extLst>
      <p:ext uri="{BB962C8B-B14F-4D97-AF65-F5344CB8AC3E}">
        <p14:creationId xmlns:p14="http://schemas.microsoft.com/office/powerpoint/2010/main" val="38918866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2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hteck 15">
            <a:extLst>
              <a:ext uri="{FF2B5EF4-FFF2-40B4-BE49-F238E27FC236}">
                <a16:creationId xmlns:a16="http://schemas.microsoft.com/office/drawing/2014/main" id="{B92E9812-5EAE-4AB5-BD06-CC16E1FC5C6D}"/>
              </a:ext>
            </a:extLst>
          </p:cNvPr>
          <p:cNvSpPr/>
          <p:nvPr userDrawn="1"/>
        </p:nvSpPr>
        <p:spPr>
          <a:xfrm>
            <a:off x="0" y="6606000"/>
            <a:ext cx="9144000" cy="25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B92E9812-5EAE-4AB5-BD06-CC16E1FC5C6D}"/>
              </a:ext>
            </a:extLst>
          </p:cNvPr>
          <p:cNvSpPr/>
          <p:nvPr userDrawn="1"/>
        </p:nvSpPr>
        <p:spPr>
          <a:xfrm>
            <a:off x="-396" y="0"/>
            <a:ext cx="9144396" cy="25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1FA72A25-D48F-4C10-97C1-22B1246F1607}"/>
              </a:ext>
            </a:extLst>
          </p:cNvPr>
          <p:cNvSpPr/>
          <p:nvPr userDrawn="1"/>
        </p:nvSpPr>
        <p:spPr>
          <a:xfrm>
            <a:off x="1115616" y="0"/>
            <a:ext cx="3055960" cy="301633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1399070" y="1122363"/>
            <a:ext cx="2520280" cy="879178"/>
          </a:xfrm>
        </p:spPr>
        <p:txBody>
          <a:bodyPr anchor="ctr"/>
          <a:lstStyle>
            <a:lvl1pPr algn="ctr">
              <a:defRPr sz="1800" b="0" cap="all"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Titelmasterformat durch Klicken bearbeiten</a:t>
            </a:r>
            <a:endParaRPr lang="de-CH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99070" y="2132856"/>
            <a:ext cx="2520280" cy="735162"/>
          </a:xfrm>
        </p:spPr>
        <p:txBody>
          <a:bodyPr/>
          <a:lstStyle>
            <a:lvl1pPr marL="0" indent="0" algn="ctr">
              <a:lnSpc>
                <a:spcPct val="110000"/>
              </a:lnSpc>
              <a:buNone/>
              <a:defRPr sz="1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CH" dirty="0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847290" y="6363230"/>
            <a:ext cx="900000" cy="89539"/>
          </a:xfrm>
          <a:prstGeom prst="rect">
            <a:avLst/>
          </a:prstGeom>
        </p:spPr>
      </p:pic>
      <p:cxnSp>
        <p:nvCxnSpPr>
          <p:cNvPr id="10" name="Gerader Verbinder 9">
            <a:extLst>
              <a:ext uri="{FF2B5EF4-FFF2-40B4-BE49-F238E27FC236}">
                <a16:creationId xmlns:a16="http://schemas.microsoft.com/office/drawing/2014/main" id="{6E0F1DD2-E2F2-40D5-A1A6-AD29A3BB9B41}"/>
              </a:ext>
            </a:extLst>
          </p:cNvPr>
          <p:cNvCxnSpPr/>
          <p:nvPr userDrawn="1"/>
        </p:nvCxnSpPr>
        <p:spPr>
          <a:xfrm>
            <a:off x="2227162" y="1988840"/>
            <a:ext cx="86409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hteck 13">
            <a:extLst>
              <a:ext uri="{FF2B5EF4-FFF2-40B4-BE49-F238E27FC236}">
                <a16:creationId xmlns:a16="http://schemas.microsoft.com/office/drawing/2014/main" id="{2669ADB8-E03E-44DA-B39B-3EC0AE306FB5}"/>
              </a:ext>
            </a:extLst>
          </p:cNvPr>
          <p:cNvSpPr/>
          <p:nvPr userDrawn="1"/>
        </p:nvSpPr>
        <p:spPr>
          <a:xfrm>
            <a:off x="3954026" y="6491235"/>
            <a:ext cx="1194038" cy="3667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tlCol="0" anchor="t"/>
          <a:lstStyle/>
          <a:p>
            <a:pPr algn="ctr"/>
            <a:r>
              <a:rPr lang="de-CH" sz="1000" b="1" dirty="0">
                <a:solidFill>
                  <a:schemeClr val="tx1"/>
                </a:solidFill>
              </a:rPr>
              <a:t>www.parks.swiss</a:t>
            </a:r>
            <a:endParaRPr lang="de-DE" sz="1000" b="1" dirty="0">
              <a:solidFill>
                <a:schemeClr val="tx1"/>
              </a:solidFill>
            </a:endParaRPr>
          </a:p>
        </p:txBody>
      </p:sp>
      <p:pic>
        <p:nvPicPr>
          <p:cNvPr id="4" name="Grafik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4703" y="252000"/>
            <a:ext cx="1210769" cy="772465"/>
          </a:xfrm>
          <a:prstGeom prst="rect">
            <a:avLst/>
          </a:prstGeom>
        </p:spPr>
      </p:pic>
      <p:sp>
        <p:nvSpPr>
          <p:cNvPr id="17" name="Rechteck 16">
            <a:extLst>
              <a:ext uri="{FF2B5EF4-FFF2-40B4-BE49-F238E27FC236}">
                <a16:creationId xmlns:a16="http://schemas.microsoft.com/office/drawing/2014/main" id="{B92E9812-5EAE-4AB5-BD06-CC16E1FC5C6D}"/>
              </a:ext>
            </a:extLst>
          </p:cNvPr>
          <p:cNvSpPr/>
          <p:nvPr userDrawn="1"/>
        </p:nvSpPr>
        <p:spPr>
          <a:xfrm rot="5400000">
            <a:off x="-3294396" y="3294000"/>
            <a:ext cx="6840000" cy="25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B92E9812-5EAE-4AB5-BD06-CC16E1FC5C6D}"/>
              </a:ext>
            </a:extLst>
          </p:cNvPr>
          <p:cNvSpPr/>
          <p:nvPr userDrawn="1"/>
        </p:nvSpPr>
        <p:spPr>
          <a:xfrm rot="5400000">
            <a:off x="5598000" y="3294000"/>
            <a:ext cx="6840000" cy="25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Textfeld 4"/>
          <p:cNvSpPr txBox="1"/>
          <p:nvPr userDrawn="1"/>
        </p:nvSpPr>
        <p:spPr>
          <a:xfrm>
            <a:off x="-396" y="6954765"/>
            <a:ext cx="91443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CH" sz="1200" dirty="0">
                <a:solidFill>
                  <a:schemeClr val="tx2"/>
                </a:solidFill>
              </a:rPr>
              <a:t>Hintergrundbild</a:t>
            </a:r>
            <a:r>
              <a:rPr lang="de-CH" sz="1200" baseline="0" dirty="0">
                <a:solidFill>
                  <a:schemeClr val="tx2"/>
                </a:solidFill>
              </a:rPr>
              <a:t> als Hintergrund definieren (Entwurf &gt; Hintergrund formatieren &gt; Bild- oder Texturfüllung)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200" baseline="0" dirty="0">
                <a:solidFill>
                  <a:schemeClr val="tx2"/>
                </a:solidFill>
              </a:rPr>
              <a:t>oder auf der Masterfolie in den Hintergrund platzieren.</a:t>
            </a:r>
          </a:p>
        </p:txBody>
      </p:sp>
    </p:spTree>
    <p:extLst>
      <p:ext uri="{BB962C8B-B14F-4D97-AF65-F5344CB8AC3E}">
        <p14:creationId xmlns:p14="http://schemas.microsoft.com/office/powerpoint/2010/main" val="36641397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eck 10">
            <a:extLst>
              <a:ext uri="{FF2B5EF4-FFF2-40B4-BE49-F238E27FC236}">
                <a16:creationId xmlns:a16="http://schemas.microsoft.com/office/drawing/2014/main" id="{1FA72A25-D48F-4C10-97C1-22B1246F1607}"/>
              </a:ext>
            </a:extLst>
          </p:cNvPr>
          <p:cNvSpPr/>
          <p:nvPr userDrawn="1"/>
        </p:nvSpPr>
        <p:spPr>
          <a:xfrm>
            <a:off x="251604" y="252000"/>
            <a:ext cx="2701480" cy="635358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323528" y="2708921"/>
            <a:ext cx="2520280" cy="1584175"/>
          </a:xfrm>
        </p:spPr>
        <p:txBody>
          <a:bodyPr anchor="ctr"/>
          <a:lstStyle>
            <a:lvl1pPr algn="ctr">
              <a:defRPr sz="1800" b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Titelmasterformat durch Klicken bearbeiten</a:t>
            </a:r>
            <a:endParaRPr lang="de-CH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23528" y="5362440"/>
            <a:ext cx="2520280" cy="735162"/>
          </a:xfrm>
        </p:spPr>
        <p:txBody>
          <a:bodyPr/>
          <a:lstStyle>
            <a:lvl1pPr marL="0" indent="0" algn="ctr">
              <a:lnSpc>
                <a:spcPct val="110000"/>
              </a:lnSpc>
              <a:buNone/>
              <a:defRPr sz="1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CH" dirty="0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847290" y="6363230"/>
            <a:ext cx="900000" cy="89539"/>
          </a:xfrm>
          <a:prstGeom prst="rect">
            <a:avLst/>
          </a:prstGeom>
        </p:spPr>
      </p:pic>
      <p:cxnSp>
        <p:nvCxnSpPr>
          <p:cNvPr id="10" name="Gerader Verbinder 9">
            <a:extLst>
              <a:ext uri="{FF2B5EF4-FFF2-40B4-BE49-F238E27FC236}">
                <a16:creationId xmlns:a16="http://schemas.microsoft.com/office/drawing/2014/main" id="{6E0F1DD2-E2F2-40D5-A1A6-AD29A3BB9B41}"/>
              </a:ext>
            </a:extLst>
          </p:cNvPr>
          <p:cNvCxnSpPr/>
          <p:nvPr userDrawn="1"/>
        </p:nvCxnSpPr>
        <p:spPr>
          <a:xfrm>
            <a:off x="1151620" y="4847376"/>
            <a:ext cx="86409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hteck 13">
            <a:extLst>
              <a:ext uri="{FF2B5EF4-FFF2-40B4-BE49-F238E27FC236}">
                <a16:creationId xmlns:a16="http://schemas.microsoft.com/office/drawing/2014/main" id="{2669ADB8-E03E-44DA-B39B-3EC0AE306FB5}"/>
              </a:ext>
            </a:extLst>
          </p:cNvPr>
          <p:cNvSpPr/>
          <p:nvPr userDrawn="1"/>
        </p:nvSpPr>
        <p:spPr>
          <a:xfrm>
            <a:off x="1033124" y="6491235"/>
            <a:ext cx="1194038" cy="3667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tlCol="0" anchor="t"/>
          <a:lstStyle/>
          <a:p>
            <a:pPr algn="ctr"/>
            <a:r>
              <a:rPr lang="de-CH" sz="1000" b="1" dirty="0">
                <a:solidFill>
                  <a:schemeClr val="tx1"/>
                </a:solidFill>
              </a:rPr>
              <a:t>www.parks.swiss</a:t>
            </a:r>
            <a:endParaRPr lang="de-DE" sz="1000" b="1" dirty="0">
              <a:solidFill>
                <a:schemeClr val="tx1"/>
              </a:solidFill>
            </a:endParaRPr>
          </a:p>
        </p:txBody>
      </p:sp>
      <p:pic>
        <p:nvPicPr>
          <p:cNvPr id="4" name="Grafik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067" y="586780"/>
            <a:ext cx="1467258" cy="936104"/>
          </a:xfrm>
          <a:prstGeom prst="rect">
            <a:avLst/>
          </a:prstGeom>
        </p:spPr>
      </p:pic>
      <p:sp>
        <p:nvSpPr>
          <p:cNvPr id="9" name="Bildplatzhalter 8"/>
          <p:cNvSpPr>
            <a:spLocks noGrp="1"/>
          </p:cNvSpPr>
          <p:nvPr>
            <p:ph type="pic" sz="quarter" idx="10"/>
          </p:nvPr>
        </p:nvSpPr>
        <p:spPr>
          <a:xfrm>
            <a:off x="2952750" y="252001"/>
            <a:ext cx="5939730" cy="6353588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692542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83568" y="2276872"/>
            <a:ext cx="7776864" cy="792087"/>
          </a:xfrm>
        </p:spPr>
        <p:txBody>
          <a:bodyPr anchor="b"/>
          <a:lstStyle>
            <a:lvl1pPr algn="l">
              <a:defRPr sz="2200" b="1"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Titelmasterformat durch Klicken bearbeiten</a:t>
            </a:r>
            <a:endParaRPr lang="de-CH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683568" y="3480048"/>
            <a:ext cx="7776864" cy="1317104"/>
          </a:xfrm>
        </p:spPr>
        <p:txBody>
          <a:bodyPr/>
          <a:lstStyle>
            <a:lvl1pPr marL="0" indent="0" algn="l">
              <a:lnSpc>
                <a:spcPct val="110000"/>
              </a:lnSpc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CH" dirty="0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847290" y="6363230"/>
            <a:ext cx="900000" cy="89539"/>
          </a:xfrm>
          <a:prstGeom prst="rect">
            <a:avLst/>
          </a:prstGeom>
        </p:spPr>
      </p:pic>
      <p:sp>
        <p:nvSpPr>
          <p:cNvPr id="12" name="Bildplatzhalter 8">
            <a:extLst>
              <a:ext uri="{FF2B5EF4-FFF2-40B4-BE49-F238E27FC236}">
                <a16:creationId xmlns:a16="http://schemas.microsoft.com/office/drawing/2014/main" id="{526FF26B-6433-4DE2-9571-A5A521A1130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91589" y="5305726"/>
            <a:ext cx="936000" cy="936000"/>
          </a:xfr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defRPr sz="1400"/>
            </a:lvl1pPr>
          </a:lstStyle>
          <a:p>
            <a:r>
              <a:rPr lang="de-CH" dirty="0"/>
              <a:t>Partnerlogo</a:t>
            </a:r>
          </a:p>
        </p:txBody>
      </p:sp>
      <p:sp>
        <p:nvSpPr>
          <p:cNvPr id="13" name="Bildplatzhalter 8">
            <a:extLst>
              <a:ext uri="{FF2B5EF4-FFF2-40B4-BE49-F238E27FC236}">
                <a16:creationId xmlns:a16="http://schemas.microsoft.com/office/drawing/2014/main" id="{46E6CE80-008B-426F-BA89-1E7BB4AD529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915725" y="5305726"/>
            <a:ext cx="936000" cy="936000"/>
          </a:xfr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defRPr sz="1400"/>
            </a:lvl1pPr>
          </a:lstStyle>
          <a:p>
            <a:r>
              <a:rPr lang="de-CH" dirty="0"/>
              <a:t>Partnerlogo</a:t>
            </a:r>
          </a:p>
        </p:txBody>
      </p:sp>
      <p:sp>
        <p:nvSpPr>
          <p:cNvPr id="15" name="Bildplatzhalter 8">
            <a:extLst>
              <a:ext uri="{FF2B5EF4-FFF2-40B4-BE49-F238E27FC236}">
                <a16:creationId xmlns:a16="http://schemas.microsoft.com/office/drawing/2014/main" id="{A9B8767A-8E55-41D1-BF77-B0B7A34DBC4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3139861" y="5305726"/>
            <a:ext cx="936000" cy="936000"/>
          </a:xfr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defRPr sz="1400"/>
            </a:lvl1pPr>
          </a:lstStyle>
          <a:p>
            <a:r>
              <a:rPr lang="de-CH" dirty="0"/>
              <a:t>Partnerlogo</a:t>
            </a:r>
          </a:p>
        </p:txBody>
      </p:sp>
      <p:sp>
        <p:nvSpPr>
          <p:cNvPr id="16" name="Bildplatzhalter 8">
            <a:extLst>
              <a:ext uri="{FF2B5EF4-FFF2-40B4-BE49-F238E27FC236}">
                <a16:creationId xmlns:a16="http://schemas.microsoft.com/office/drawing/2014/main" id="{93CF7663-5F2C-4977-832E-E914353E4D6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363997" y="5305726"/>
            <a:ext cx="936000" cy="936000"/>
          </a:xfr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defRPr sz="1400"/>
            </a:lvl1pPr>
          </a:lstStyle>
          <a:p>
            <a:r>
              <a:rPr lang="de-CH" dirty="0"/>
              <a:t>Partnerlogo</a:t>
            </a:r>
          </a:p>
        </p:txBody>
      </p:sp>
      <p:sp>
        <p:nvSpPr>
          <p:cNvPr id="17" name="Bildplatzhalter 8">
            <a:extLst>
              <a:ext uri="{FF2B5EF4-FFF2-40B4-BE49-F238E27FC236}">
                <a16:creationId xmlns:a16="http://schemas.microsoft.com/office/drawing/2014/main" id="{B540ED2F-2E58-416B-A234-9C3E75D47F1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588133" y="5305726"/>
            <a:ext cx="936000" cy="936000"/>
          </a:xfr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defRPr sz="1400"/>
            </a:lvl1pPr>
          </a:lstStyle>
          <a:p>
            <a:r>
              <a:rPr lang="de-CH" dirty="0"/>
              <a:t>Partnerlogo</a:t>
            </a:r>
          </a:p>
        </p:txBody>
      </p:sp>
      <p:sp>
        <p:nvSpPr>
          <p:cNvPr id="18" name="Bildplatzhalter 8">
            <a:extLst>
              <a:ext uri="{FF2B5EF4-FFF2-40B4-BE49-F238E27FC236}">
                <a16:creationId xmlns:a16="http://schemas.microsoft.com/office/drawing/2014/main" id="{700169BF-3882-4747-8B10-AEFAC1466FC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812269" y="5305726"/>
            <a:ext cx="936000" cy="936000"/>
          </a:xfr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defRPr sz="1400"/>
            </a:lvl1pPr>
          </a:lstStyle>
          <a:p>
            <a:r>
              <a:rPr lang="de-CH" dirty="0"/>
              <a:t>Partnerlogo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602B634E-2BCA-45B5-9B73-6B929C0363DF}"/>
              </a:ext>
            </a:extLst>
          </p:cNvPr>
          <p:cNvSpPr/>
          <p:nvPr userDrawn="1"/>
        </p:nvSpPr>
        <p:spPr>
          <a:xfrm>
            <a:off x="3954026" y="6491235"/>
            <a:ext cx="1194038" cy="3667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tlCol="0" anchor="t"/>
          <a:lstStyle/>
          <a:p>
            <a:pPr algn="ctr"/>
            <a:r>
              <a:rPr lang="de-CH" sz="1000" b="1" dirty="0">
                <a:solidFill>
                  <a:schemeClr val="tx1"/>
                </a:solidFill>
              </a:rPr>
              <a:t>www.parks.swiss</a:t>
            </a:r>
            <a:endParaRPr lang="de-DE" sz="1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157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wischentitel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50314" y="2643839"/>
            <a:ext cx="7810118" cy="1584175"/>
          </a:xfrm>
        </p:spPr>
        <p:txBody>
          <a:bodyPr anchor="ctr"/>
          <a:lstStyle>
            <a:lvl1pPr algn="l">
              <a:defRPr sz="2400" b="1" cap="all"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Titelmasterformat durch Klicken bearbeiten</a:t>
            </a:r>
            <a:endParaRPr lang="de-CH" dirty="0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847290" y="6363230"/>
            <a:ext cx="900000" cy="89539"/>
          </a:xfrm>
          <a:prstGeom prst="rect">
            <a:avLst/>
          </a:prstGeom>
        </p:spPr>
      </p:pic>
      <p:sp>
        <p:nvSpPr>
          <p:cNvPr id="12" name="Rechteck 11">
            <a:extLst>
              <a:ext uri="{FF2B5EF4-FFF2-40B4-BE49-F238E27FC236}">
                <a16:creationId xmlns:a16="http://schemas.microsoft.com/office/drawing/2014/main" id="{98FA9E9C-55CD-47B5-9803-29E744A1F6B4}"/>
              </a:ext>
            </a:extLst>
          </p:cNvPr>
          <p:cNvSpPr/>
          <p:nvPr userDrawn="1"/>
        </p:nvSpPr>
        <p:spPr>
          <a:xfrm>
            <a:off x="249382" y="267855"/>
            <a:ext cx="8645236" cy="63361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3" name="Bild 6">
            <a:extLst>
              <a:ext uri="{FF2B5EF4-FFF2-40B4-BE49-F238E27FC236}">
                <a16:creationId xmlns:a16="http://schemas.microsoft.com/office/drawing/2014/main" id="{4BD82A73-E373-4D45-9141-0D3C921DA61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315" y="122739"/>
            <a:ext cx="1073235" cy="684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9648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wischentitel mit Bild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50314" y="2643839"/>
            <a:ext cx="4065702" cy="1584175"/>
          </a:xfrm>
        </p:spPr>
        <p:txBody>
          <a:bodyPr anchor="ctr"/>
          <a:lstStyle>
            <a:lvl1pPr algn="l">
              <a:defRPr sz="2400" b="1" cap="all"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Titelmasterformat durch Klicken bearbeiten</a:t>
            </a:r>
            <a:endParaRPr lang="de-CH" dirty="0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847290" y="6363230"/>
            <a:ext cx="900000" cy="89539"/>
          </a:xfrm>
          <a:prstGeom prst="rect">
            <a:avLst/>
          </a:prstGeom>
        </p:spPr>
      </p:pic>
      <p:sp>
        <p:nvSpPr>
          <p:cNvPr id="12" name="Rechteck 11">
            <a:extLst>
              <a:ext uri="{FF2B5EF4-FFF2-40B4-BE49-F238E27FC236}">
                <a16:creationId xmlns:a16="http://schemas.microsoft.com/office/drawing/2014/main" id="{98FA9E9C-55CD-47B5-9803-29E744A1F6B4}"/>
              </a:ext>
            </a:extLst>
          </p:cNvPr>
          <p:cNvSpPr/>
          <p:nvPr userDrawn="1"/>
        </p:nvSpPr>
        <p:spPr>
          <a:xfrm>
            <a:off x="249382" y="267855"/>
            <a:ext cx="8645236" cy="63361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3" name="Bild 6">
            <a:extLst>
              <a:ext uri="{FF2B5EF4-FFF2-40B4-BE49-F238E27FC236}">
                <a16:creationId xmlns:a16="http://schemas.microsoft.com/office/drawing/2014/main" id="{4BD82A73-E373-4D45-9141-0D3C921DA61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315" y="122739"/>
            <a:ext cx="1073235" cy="684719"/>
          </a:xfrm>
          <a:prstGeom prst="rect">
            <a:avLst/>
          </a:prstGeom>
        </p:spPr>
      </p:pic>
      <p:sp>
        <p:nvSpPr>
          <p:cNvPr id="9" name="Bildplatzhalter 8">
            <a:extLst>
              <a:ext uri="{FF2B5EF4-FFF2-40B4-BE49-F238E27FC236}">
                <a16:creationId xmlns:a16="http://schemas.microsoft.com/office/drawing/2014/main" id="{60069D50-2F37-4CF6-AA45-58D7C37AB01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076056" y="273132"/>
            <a:ext cx="3818562" cy="6329550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1913313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79570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708000" cy="4267671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807350" y="1825625"/>
            <a:ext cx="3708000" cy="4267671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318625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Titel,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1340768"/>
            <a:ext cx="3708000" cy="34992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708000" cy="4267671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807350" y="1825625"/>
            <a:ext cx="3708000" cy="4267671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t>‹Nr.›</a:t>
            </a:fld>
            <a:endParaRPr lang="de-CH"/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572790BD-D4D2-42C5-BE09-03E498AEAFC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806950" y="1340767"/>
            <a:ext cx="3708400" cy="349921"/>
          </a:xfrm>
        </p:spPr>
        <p:txBody>
          <a:bodyPr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de-DE" sz="2400" b="1" kern="1200" dirty="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de-DE" dirty="0"/>
              <a:t>Titel hinzufügen</a:t>
            </a:r>
          </a:p>
        </p:txBody>
      </p:sp>
    </p:spTree>
    <p:extLst>
      <p:ext uri="{BB962C8B-B14F-4D97-AF65-F5344CB8AC3E}">
        <p14:creationId xmlns:p14="http://schemas.microsoft.com/office/powerpoint/2010/main" val="2968106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und 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708000" cy="4267671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807350" y="2509420"/>
            <a:ext cx="3708000" cy="1791938"/>
          </a:xfrm>
        </p:spPr>
        <p:txBody>
          <a:bodyPr/>
          <a:lstStyle>
            <a:lvl1pPr>
              <a:spcAft>
                <a:spcPts val="1200"/>
              </a:spcAft>
              <a:defRPr sz="2400" i="1">
                <a:solidFill>
                  <a:schemeClr val="tx2"/>
                </a:solidFill>
              </a:defRPr>
            </a:lvl1pPr>
            <a:lvl2pPr marL="0" indent="0">
              <a:buNone/>
              <a:defRPr sz="1800"/>
            </a:lvl2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t>‹Nr.›</a:t>
            </a:fld>
            <a:endParaRPr lang="de-CH"/>
          </a:p>
        </p:txBody>
      </p:sp>
      <p:cxnSp>
        <p:nvCxnSpPr>
          <p:cNvPr id="8" name="Gerade Verbindung 9">
            <a:extLst>
              <a:ext uri="{FF2B5EF4-FFF2-40B4-BE49-F238E27FC236}">
                <a16:creationId xmlns:a16="http://schemas.microsoft.com/office/drawing/2014/main" id="{B4FC4421-F4FE-480F-A70B-F7826F818845}"/>
              </a:ext>
            </a:extLst>
          </p:cNvPr>
          <p:cNvCxnSpPr/>
          <p:nvPr userDrawn="1"/>
        </p:nvCxnSpPr>
        <p:spPr>
          <a:xfrm>
            <a:off x="5957242" y="2346229"/>
            <a:ext cx="1440160" cy="0"/>
          </a:xfrm>
          <a:prstGeom prst="line">
            <a:avLst/>
          </a:prstGeom>
          <a:ln>
            <a:solidFill>
              <a:srgbClr val="00625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Bildplatzhalter 8">
            <a:extLst>
              <a:ext uri="{FF2B5EF4-FFF2-40B4-BE49-F238E27FC236}">
                <a16:creationId xmlns:a16="http://schemas.microsoft.com/office/drawing/2014/main" id="{CF98DC3F-0C2A-42E0-B4B1-D8577C59C9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967350" y="3972847"/>
            <a:ext cx="1548000" cy="1548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anchor="ctr"/>
          <a:lstStyle>
            <a:lvl1pPr algn="ctr">
              <a:defRPr sz="1200"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431492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und Bild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28650" y="2041236"/>
            <a:ext cx="3583310" cy="405206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628650" y="6256486"/>
            <a:ext cx="3583310" cy="144016"/>
          </a:xfrm>
        </p:spPr>
        <p:txBody>
          <a:bodyPr/>
          <a:lstStyle/>
          <a:p>
            <a:endParaRPr lang="de-CH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t>‹Nr.›</a:t>
            </a:fld>
            <a:endParaRPr lang="de-CH"/>
          </a:p>
        </p:txBody>
      </p:sp>
      <p:sp>
        <p:nvSpPr>
          <p:cNvPr id="8" name="Bildplatzhalter 8">
            <a:extLst>
              <a:ext uri="{FF2B5EF4-FFF2-40B4-BE49-F238E27FC236}">
                <a16:creationId xmlns:a16="http://schemas.microsoft.com/office/drawing/2014/main" id="{364DFA48-3972-48F2-A18D-7022533489D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840610" y="2041235"/>
            <a:ext cx="3674740" cy="4052061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FCEC92C9-3028-4F2C-A676-CDBE1D0D3C3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840610" y="6256486"/>
            <a:ext cx="2971800" cy="144000"/>
          </a:xfrm>
        </p:spPr>
        <p:txBody>
          <a:bodyPr anchor="b"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 dirty="0"/>
              <a:t>Referenz durch Klicken hinzufügen</a:t>
            </a:r>
          </a:p>
        </p:txBody>
      </p:sp>
    </p:spTree>
    <p:extLst>
      <p:ext uri="{BB962C8B-B14F-4D97-AF65-F5344CB8AC3E}">
        <p14:creationId xmlns:p14="http://schemas.microsoft.com/office/powerpoint/2010/main" val="32078372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und Bil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8">
            <a:extLst>
              <a:ext uri="{FF2B5EF4-FFF2-40B4-BE49-F238E27FC236}">
                <a16:creationId xmlns:a16="http://schemas.microsoft.com/office/drawing/2014/main" id="{C92271E8-29A3-45C1-A93C-F410E5FA4C9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61256" y="4005064"/>
            <a:ext cx="8633362" cy="2597618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28650" y="2041236"/>
            <a:ext cx="7886700" cy="165682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 dirty="0"/>
          </a:p>
        </p:txBody>
      </p:sp>
      <p:sp>
        <p:nvSpPr>
          <p:cNvPr id="8" name="Textplatzhalter 9">
            <a:extLst>
              <a:ext uri="{FF2B5EF4-FFF2-40B4-BE49-F238E27FC236}">
                <a16:creationId xmlns:a16="http://schemas.microsoft.com/office/drawing/2014/main" id="{2ACF152F-958A-4DA0-8FDE-257C635FD2F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8650" y="3779564"/>
            <a:ext cx="7886700" cy="144000"/>
          </a:xfrm>
        </p:spPr>
        <p:txBody>
          <a:bodyPr anchor="b"/>
          <a:lstStyle>
            <a:lvl1pPr algn="r"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 dirty="0"/>
              <a:t>Referenz durch Klicken hinzufügen</a:t>
            </a:r>
          </a:p>
        </p:txBody>
      </p:sp>
    </p:spTree>
    <p:extLst>
      <p:ext uri="{BB962C8B-B14F-4D97-AF65-F5344CB8AC3E}">
        <p14:creationId xmlns:p14="http://schemas.microsoft.com/office/powerpoint/2010/main" val="5699377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und Bild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1340768"/>
            <a:ext cx="3583310" cy="34992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28650" y="2041236"/>
            <a:ext cx="3583310" cy="405206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 dirty="0"/>
          </a:p>
        </p:txBody>
      </p:sp>
      <p:sp>
        <p:nvSpPr>
          <p:cNvPr id="8" name="Bildplatzhalter 8">
            <a:extLst>
              <a:ext uri="{FF2B5EF4-FFF2-40B4-BE49-F238E27FC236}">
                <a16:creationId xmlns:a16="http://schemas.microsoft.com/office/drawing/2014/main" id="{364DFA48-3972-48F2-A18D-7022533489D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840610" y="278295"/>
            <a:ext cx="4051870" cy="6319057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FCEC92C9-3028-4F2C-A676-CDBE1D0D3C3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8650" y="6237312"/>
            <a:ext cx="3583310" cy="163174"/>
          </a:xfrm>
        </p:spPr>
        <p:txBody>
          <a:bodyPr anchor="b"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 dirty="0"/>
              <a:t>Referenz durch Klicken hinzufügen</a:t>
            </a:r>
          </a:p>
        </p:txBody>
      </p:sp>
    </p:spTree>
    <p:extLst>
      <p:ext uri="{BB962C8B-B14F-4D97-AF65-F5344CB8AC3E}">
        <p14:creationId xmlns:p14="http://schemas.microsoft.com/office/powerpoint/2010/main" val="9486510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8">
            <a:extLst>
              <a:ext uri="{FF2B5EF4-FFF2-40B4-BE49-F238E27FC236}">
                <a16:creationId xmlns:a16="http://schemas.microsoft.com/office/drawing/2014/main" id="{364DFA48-3972-48F2-A18D-7022533489D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8650" y="1340768"/>
            <a:ext cx="7975798" cy="4752528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FCEC92C9-3028-4F2C-A676-CDBE1D0D3C3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8650" y="6237312"/>
            <a:ext cx="7975798" cy="163174"/>
          </a:xfrm>
        </p:spPr>
        <p:txBody>
          <a:bodyPr anchor="b"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 dirty="0"/>
              <a:t>Referenz durch Klicken hinzufügen</a:t>
            </a:r>
          </a:p>
        </p:txBody>
      </p:sp>
    </p:spTree>
    <p:extLst>
      <p:ext uri="{BB962C8B-B14F-4D97-AF65-F5344CB8AC3E}">
        <p14:creationId xmlns:p14="http://schemas.microsoft.com/office/powerpoint/2010/main" val="5188950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1340768"/>
            <a:ext cx="7975798" cy="34992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CH" dirty="0"/>
          </a:p>
        </p:txBody>
      </p:sp>
      <p:sp>
        <p:nvSpPr>
          <p:cNvPr id="8" name="Bildplatzhalter 8">
            <a:extLst>
              <a:ext uri="{FF2B5EF4-FFF2-40B4-BE49-F238E27FC236}">
                <a16:creationId xmlns:a16="http://schemas.microsoft.com/office/drawing/2014/main" id="{364DFA48-3972-48F2-A18D-7022533489D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8650" y="2041236"/>
            <a:ext cx="7975798" cy="4052060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FCEC92C9-3028-4F2C-A676-CDBE1D0D3C3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8650" y="6237312"/>
            <a:ext cx="7975798" cy="163174"/>
          </a:xfrm>
        </p:spPr>
        <p:txBody>
          <a:bodyPr anchor="b"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de-DE" dirty="0"/>
              <a:t>Referenz durch Klicken hinzufügen</a:t>
            </a:r>
          </a:p>
        </p:txBody>
      </p:sp>
    </p:spTree>
    <p:extLst>
      <p:ext uri="{BB962C8B-B14F-4D97-AF65-F5344CB8AC3E}">
        <p14:creationId xmlns:p14="http://schemas.microsoft.com/office/powerpoint/2010/main" val="42234329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8">
            <a:extLst>
              <a:ext uri="{FF2B5EF4-FFF2-40B4-BE49-F238E27FC236}">
                <a16:creationId xmlns:a16="http://schemas.microsoft.com/office/drawing/2014/main" id="{364DFA48-3972-48F2-A18D-7022533489D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51520" y="260648"/>
            <a:ext cx="8640960" cy="6336704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69EECB16-CB69-4FF3-8712-61A793246B6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9660" y="122075"/>
            <a:ext cx="1072800" cy="684000"/>
          </a:xfr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5492537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8379844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005446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emf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9">
            <a:extLst>
              <a:ext uri="{FF2B5EF4-FFF2-40B4-BE49-F238E27FC236}">
                <a16:creationId xmlns:a16="http://schemas.microsoft.com/office/drawing/2014/main" id="{25807F68-2990-4404-A024-2A5446BC66B5}"/>
              </a:ext>
            </a:extLst>
          </p:cNvPr>
          <p:cNvSpPr/>
          <p:nvPr userDrawn="1"/>
        </p:nvSpPr>
        <p:spPr>
          <a:xfrm>
            <a:off x="249382" y="267855"/>
            <a:ext cx="8645236" cy="6336145"/>
          </a:xfrm>
          <a:prstGeom prst="rect">
            <a:avLst/>
          </a:prstGeom>
          <a:noFill/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628650" y="1340768"/>
            <a:ext cx="7886700" cy="34992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DE" dirty="0"/>
              <a:t>Titelmasterformat durch Klicken bearbeiten</a:t>
            </a:r>
            <a:endParaRPr lang="de-CH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28650" y="2041236"/>
            <a:ext cx="7886700" cy="405206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6677322" y="6256486"/>
            <a:ext cx="1135038" cy="144016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de-CH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628650" y="6256486"/>
            <a:ext cx="5904656" cy="144016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de-CH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7956376" y="6256486"/>
            <a:ext cx="558974" cy="144016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42AD375-037F-43D0-B059-5172DA06796A}" type="slidenum">
              <a:rPr lang="de-CH" smtClean="0"/>
              <a:pPr/>
              <a:t>‹Nr.›</a:t>
            </a:fld>
            <a:endParaRPr lang="de-CH" dirty="0"/>
          </a:p>
        </p:txBody>
      </p:sp>
      <p:pic>
        <p:nvPicPr>
          <p:cNvPr id="7" name="Grafik 6"/>
          <p:cNvPicPr>
            <a:picLocks noChangeAspect="1"/>
          </p:cNvPicPr>
          <p:nvPr userDrawn="1"/>
        </p:nvPicPr>
        <p:blipFill>
          <a:blip r:embed="rId20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847290" y="6363230"/>
            <a:ext cx="900000" cy="89539"/>
          </a:xfrm>
          <a:prstGeom prst="rect">
            <a:avLst/>
          </a:prstGeom>
        </p:spPr>
      </p:pic>
      <p:pic>
        <p:nvPicPr>
          <p:cNvPr id="9" name="Bild 6">
            <a:extLst>
              <a:ext uri="{FF2B5EF4-FFF2-40B4-BE49-F238E27FC236}">
                <a16:creationId xmlns:a16="http://schemas.microsoft.com/office/drawing/2014/main" id="{D20EA47B-A130-4DFE-B96C-CD1D99B268A7}"/>
              </a:ext>
            </a:extLst>
          </p:cNvPr>
          <p:cNvPicPr>
            <a:picLocks noChangeAspect="1"/>
          </p:cNvPicPr>
          <p:nvPr userDrawn="1"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866" y="122739"/>
            <a:ext cx="1074133" cy="684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63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59" r:id="rId7"/>
    <p:sldLayoutId id="2147483661" r:id="rId8"/>
    <p:sldLayoutId id="2147483673" r:id="rId9"/>
    <p:sldLayoutId id="2147483674" r:id="rId10"/>
    <p:sldLayoutId id="2147483670" r:id="rId11"/>
    <p:sldLayoutId id="2147483671" r:id="rId12"/>
    <p:sldLayoutId id="2147483672" r:id="rId13"/>
    <p:sldLayoutId id="2147483675" r:id="rId14"/>
    <p:sldLayoutId id="2147483676" r:id="rId15"/>
    <p:sldLayoutId id="2147483677" r:id="rId16"/>
    <p:sldLayoutId id="2147483663" r:id="rId17"/>
    <p:sldLayoutId id="2147483664" r:id="rId18"/>
  </p:sldLayoutIdLst>
  <p:hf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None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174625" indent="-174625" algn="l" defTabSz="914400" rtl="0" eaLnBrk="1" latinLnBrk="0" hangingPunct="1">
        <a:lnSpc>
          <a:spcPct val="100000"/>
        </a:lnSpc>
        <a:spcBef>
          <a:spcPts val="0"/>
        </a:spcBef>
        <a:buFont typeface="Symbol" charset="2"/>
        <a:buChar char="-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360363" indent="-185738" algn="l" defTabSz="914400" rtl="0" eaLnBrk="1" latinLnBrk="0" hangingPunct="1">
        <a:lnSpc>
          <a:spcPct val="100000"/>
        </a:lnSpc>
        <a:spcBef>
          <a:spcPts val="0"/>
        </a:spcBef>
        <a:buFont typeface="Symbol" charset="2"/>
        <a:buChar char="-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534988" indent="-174625" algn="l" defTabSz="914400" rtl="0" eaLnBrk="1" latinLnBrk="0" hangingPunct="1">
        <a:lnSpc>
          <a:spcPct val="100000"/>
        </a:lnSpc>
        <a:spcBef>
          <a:spcPts val="0"/>
        </a:spcBef>
        <a:buFont typeface="Symbol" charset="2"/>
        <a:buChar char="-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719138" indent="-184150" algn="l" defTabSz="914400" rtl="0" eaLnBrk="1" latinLnBrk="0" hangingPunct="1">
        <a:lnSpc>
          <a:spcPct val="100000"/>
        </a:lnSpc>
        <a:spcBef>
          <a:spcPts val="0"/>
        </a:spcBef>
        <a:buFont typeface="Symbol" charset="2"/>
        <a:buChar char="-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9C9DE2-04BB-D04E-360C-A03D89A455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CH" dirty="0"/>
              <a:t>Netzwerk Schweizer Pärke &amp;</a:t>
            </a:r>
            <a:br>
              <a:rPr lang="de-CH" dirty="0"/>
            </a:br>
            <a:r>
              <a:rPr lang="de-CH" dirty="0"/>
              <a:t>Schweizerische </a:t>
            </a:r>
            <a:r>
              <a:rPr lang="de-CH" sz="1800" dirty="0"/>
              <a:t>Vogelwarte</a:t>
            </a:r>
            <a:endParaRPr lang="de-CH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EA7F306F-53D1-7551-87C8-3E7EAAE377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391" y="5369018"/>
            <a:ext cx="2520280" cy="735162"/>
          </a:xfrm>
        </p:spPr>
        <p:txBody>
          <a:bodyPr/>
          <a:lstStyle/>
          <a:p>
            <a:r>
              <a:rPr lang="de-CH" dirty="0"/>
              <a:t>Stand August 2024: </a:t>
            </a:r>
            <a:r>
              <a:rPr lang="de-CH" sz="1400" dirty="0"/>
              <a:t>Parkvogel – Eingaben Projekte, Aktivitäten, nächste Schritte, Impressionen</a:t>
            </a:r>
          </a:p>
        </p:txBody>
      </p:sp>
      <p:pic>
        <p:nvPicPr>
          <p:cNvPr id="6" name="Bildplatzhalter 5" descr="Ein Bild, das Kleidung, Person, draußen, Jacke enthält.&#10;&#10;Automatisch generierte Beschreibung">
            <a:extLst>
              <a:ext uri="{FF2B5EF4-FFF2-40B4-BE49-F238E27FC236}">
                <a16:creationId xmlns:a16="http://schemas.microsoft.com/office/drawing/2014/main" id="{B7EAE647-39D6-447E-8347-83835EBED68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9" r="21389"/>
          <a:stretch>
            <a:fillRect/>
          </a:stretch>
        </p:blipFill>
        <p:spPr/>
      </p:pic>
      <p:pic>
        <p:nvPicPr>
          <p:cNvPr id="5" name="Grafik 4" descr="Ein Bild, das Symbol, Grafiken, Logo, Karminrot enthält.&#10;&#10;Automatisch generierte Beschreibung">
            <a:extLst>
              <a:ext uri="{FF2B5EF4-FFF2-40B4-BE49-F238E27FC236}">
                <a16:creationId xmlns:a16="http://schemas.microsoft.com/office/drawing/2014/main" id="{A98024AC-23C3-086A-BDE8-0EE885FFC9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27" y="1939380"/>
            <a:ext cx="2053081" cy="57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966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Einblick aller Teilnehmenden in das Projekt Parkvogel / Zusammenarbeit mit der Vogelwarte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28650" y="2276872"/>
            <a:ext cx="7886700" cy="4052060"/>
          </a:xfrm>
        </p:spPr>
        <p:txBody>
          <a:bodyPr/>
          <a:lstStyle/>
          <a:p>
            <a:r>
              <a:rPr lang="de-CH" sz="2800" b="1" dirty="0"/>
              <a:t>Einleitungsfolie: </a:t>
            </a:r>
          </a:p>
          <a:p>
            <a:endParaRPr lang="de-CH" b="1" dirty="0"/>
          </a:p>
          <a:p>
            <a:r>
              <a:rPr lang="de-CH" dirty="0"/>
              <a:t>Wir bitten die TN in 5’ dem Plenum folgende Fragen zu erläutern: </a:t>
            </a:r>
          </a:p>
          <a:p>
            <a:endParaRPr lang="de-DE" dirty="0"/>
          </a:p>
          <a:p>
            <a:pPr marL="342900" indent="-342900">
              <a:spcAft>
                <a:spcPts val="600"/>
              </a:spcAft>
              <a:buFont typeface="Symbol" panose="05050102010706020507" pitchFamily="18" charset="2"/>
              <a:buChar char="-"/>
            </a:pPr>
            <a:r>
              <a:rPr lang="de-DE" dirty="0"/>
              <a:t>Stand August 2024: Was hat sich in Bezug auf das Projekt Parkvogel / Zusammenarbeit mit der Vogelwarte seit dem Austausch im August 2023 bei euch im Park getan? </a:t>
            </a:r>
          </a:p>
          <a:p>
            <a:pPr marL="703263" lvl="2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de-DE" dirty="0"/>
              <a:t>Aktuelle und geplante </a:t>
            </a:r>
            <a:r>
              <a:rPr lang="de-DE" dirty="0">
                <a:solidFill>
                  <a:srgbClr val="FF0000"/>
                </a:solidFill>
              </a:rPr>
              <a:t>Parkvogel-</a:t>
            </a:r>
            <a:r>
              <a:rPr lang="de-DE" dirty="0"/>
              <a:t>Projekte 25-28? </a:t>
            </a:r>
          </a:p>
          <a:p>
            <a:pPr marL="703263" lvl="2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de-DE" dirty="0"/>
              <a:t>Parkvogel / Artengruppe?</a:t>
            </a:r>
          </a:p>
          <a:p>
            <a:pPr marL="703263" lvl="2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de-DE" dirty="0"/>
              <a:t>Aktivitäten, nächste Schritte?</a:t>
            </a:r>
          </a:p>
          <a:p>
            <a:pPr marL="703263" lvl="2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de-DE" dirty="0"/>
              <a:t>Fakultativ: Foto einer Aktivität / des Parkvogels</a:t>
            </a:r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t>2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9424388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1340768"/>
            <a:ext cx="7886700" cy="349920"/>
          </a:xfrm>
        </p:spPr>
        <p:txBody>
          <a:bodyPr/>
          <a:lstStyle/>
          <a:p>
            <a:r>
              <a:rPr lang="de-DE" dirty="0"/>
              <a:t>Aktuelle und geplante </a:t>
            </a:r>
            <a:r>
              <a:rPr lang="de-DE" dirty="0">
                <a:solidFill>
                  <a:srgbClr val="FF0000"/>
                </a:solidFill>
              </a:rPr>
              <a:t>Parkvogel-</a:t>
            </a:r>
            <a:r>
              <a:rPr lang="de-DE" dirty="0"/>
              <a:t>Projekte 25-28? 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CH" dirty="0"/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t>3</a:t>
            </a:fld>
            <a:endParaRPr lang="de-CH"/>
          </a:p>
        </p:txBody>
      </p:sp>
      <p:sp>
        <p:nvSpPr>
          <p:cNvPr id="5" name="Inhaltsplatzhalter 2">
            <a:extLst>
              <a:ext uri="{FF2B5EF4-FFF2-40B4-BE49-F238E27FC236}">
                <a16:creationId xmlns:a16="http://schemas.microsoft.com/office/drawing/2014/main" id="{6EC3FC7F-B40B-1FA0-8886-C903CF85E3CE}"/>
              </a:ext>
            </a:extLst>
          </p:cNvPr>
          <p:cNvSpPr txBox="1">
            <a:spLocks/>
          </p:cNvSpPr>
          <p:nvPr/>
        </p:nvSpPr>
        <p:spPr>
          <a:xfrm>
            <a:off x="630000" y="2041200"/>
            <a:ext cx="7886700" cy="16482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74625" indent="-17462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360363" indent="-18573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34988" indent="-17462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719138" indent="-18415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CH" dirty="0"/>
          </a:p>
          <a:p>
            <a:endParaRPr lang="de-CH" dirty="0"/>
          </a:p>
        </p:txBody>
      </p:sp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151E19D4-D984-7574-0B02-087C03AE6E39}"/>
              </a:ext>
            </a:extLst>
          </p:cNvPr>
          <p:cNvSpPr txBox="1">
            <a:spLocks/>
          </p:cNvSpPr>
          <p:nvPr/>
        </p:nvSpPr>
        <p:spPr>
          <a:xfrm>
            <a:off x="630000" y="4597458"/>
            <a:ext cx="7886700" cy="16482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74625" indent="-17462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360363" indent="-18573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34988" indent="-17462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719138" indent="-18415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CH" dirty="0"/>
          </a:p>
          <a:p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677131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1340768"/>
            <a:ext cx="7886700" cy="349920"/>
          </a:xfrm>
        </p:spPr>
        <p:txBody>
          <a:bodyPr/>
          <a:lstStyle/>
          <a:p>
            <a:r>
              <a:rPr lang="de-CH" dirty="0"/>
              <a:t>Parkvogel / Artengruppen?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t>4</a:t>
            </a:fld>
            <a:endParaRPr lang="de-CH"/>
          </a:p>
        </p:txBody>
      </p:sp>
      <p:sp>
        <p:nvSpPr>
          <p:cNvPr id="5" name="Inhaltsplatzhalter 2">
            <a:extLst>
              <a:ext uri="{FF2B5EF4-FFF2-40B4-BE49-F238E27FC236}">
                <a16:creationId xmlns:a16="http://schemas.microsoft.com/office/drawing/2014/main" id="{6EC3FC7F-B40B-1FA0-8886-C903CF85E3CE}"/>
              </a:ext>
            </a:extLst>
          </p:cNvPr>
          <p:cNvSpPr txBox="1">
            <a:spLocks/>
          </p:cNvSpPr>
          <p:nvPr/>
        </p:nvSpPr>
        <p:spPr>
          <a:xfrm>
            <a:off x="630000" y="2041200"/>
            <a:ext cx="7886700" cy="16482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74625" indent="-17462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360363" indent="-18573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34988" indent="-17462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719138" indent="-18415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CH" dirty="0"/>
          </a:p>
          <a:p>
            <a:endParaRPr lang="de-CH" dirty="0"/>
          </a:p>
        </p:txBody>
      </p:sp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151E19D4-D984-7574-0B02-087C03AE6E39}"/>
              </a:ext>
            </a:extLst>
          </p:cNvPr>
          <p:cNvSpPr txBox="1">
            <a:spLocks/>
          </p:cNvSpPr>
          <p:nvPr/>
        </p:nvSpPr>
        <p:spPr>
          <a:xfrm>
            <a:off x="630000" y="4597458"/>
            <a:ext cx="7886700" cy="16482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74625" indent="-17462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360363" indent="-18573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34988" indent="-17462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719138" indent="-18415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CH" dirty="0"/>
          </a:p>
          <a:p>
            <a:endParaRPr lang="de-CH" dirty="0"/>
          </a:p>
        </p:txBody>
      </p:sp>
      <p:sp>
        <p:nvSpPr>
          <p:cNvPr id="10" name="Inhaltsplatzhalter 2">
            <a:extLst>
              <a:ext uri="{FF2B5EF4-FFF2-40B4-BE49-F238E27FC236}">
                <a16:creationId xmlns:a16="http://schemas.microsoft.com/office/drawing/2014/main" id="{B2D51487-EBA6-20AC-FAA8-D8DB2A795901}"/>
              </a:ext>
            </a:extLst>
          </p:cNvPr>
          <p:cNvSpPr txBox="1">
            <a:spLocks/>
          </p:cNvSpPr>
          <p:nvPr/>
        </p:nvSpPr>
        <p:spPr>
          <a:xfrm>
            <a:off x="630000" y="2041200"/>
            <a:ext cx="7886700" cy="4053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74625" indent="-17462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360363" indent="-18573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34988" indent="-17462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719138" indent="-18415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CH" dirty="0"/>
          </a:p>
          <a:p>
            <a:endParaRPr lang="de-CH" dirty="0"/>
          </a:p>
        </p:txBody>
      </p:sp>
      <p:sp>
        <p:nvSpPr>
          <p:cNvPr id="11" name="Inhaltsplatzhalter 2">
            <a:extLst>
              <a:ext uri="{FF2B5EF4-FFF2-40B4-BE49-F238E27FC236}">
                <a16:creationId xmlns:a16="http://schemas.microsoft.com/office/drawing/2014/main" id="{25F35F0D-0E59-AE17-DB9E-1FE209FDA863}"/>
              </a:ext>
            </a:extLst>
          </p:cNvPr>
          <p:cNvSpPr txBox="1">
            <a:spLocks/>
          </p:cNvSpPr>
          <p:nvPr/>
        </p:nvSpPr>
        <p:spPr>
          <a:xfrm>
            <a:off x="630000" y="4597200"/>
            <a:ext cx="7886700" cy="16482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74625" indent="-17462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360363" indent="-18573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34988" indent="-17462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719138" indent="-18415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CH" dirty="0"/>
          </a:p>
          <a:p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388453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1340768"/>
            <a:ext cx="7886700" cy="349920"/>
          </a:xfrm>
        </p:spPr>
        <p:txBody>
          <a:bodyPr/>
          <a:lstStyle/>
          <a:p>
            <a:r>
              <a:rPr lang="de-CH" dirty="0"/>
              <a:t>Aktivitäten, nächste Schritte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de-CH" smtClean="0"/>
              <a:t>5</a:t>
            </a:fld>
            <a:endParaRPr lang="de-CH"/>
          </a:p>
        </p:txBody>
      </p:sp>
      <p:sp>
        <p:nvSpPr>
          <p:cNvPr id="5" name="Inhaltsplatzhalter 2">
            <a:extLst>
              <a:ext uri="{FF2B5EF4-FFF2-40B4-BE49-F238E27FC236}">
                <a16:creationId xmlns:a16="http://schemas.microsoft.com/office/drawing/2014/main" id="{6EC3FC7F-B40B-1FA0-8886-C903CF85E3CE}"/>
              </a:ext>
            </a:extLst>
          </p:cNvPr>
          <p:cNvSpPr txBox="1">
            <a:spLocks/>
          </p:cNvSpPr>
          <p:nvPr/>
        </p:nvSpPr>
        <p:spPr>
          <a:xfrm>
            <a:off x="630000" y="2041200"/>
            <a:ext cx="7886700" cy="16482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74625" indent="-17462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360363" indent="-18573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34988" indent="-17462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719138" indent="-18415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CH" dirty="0"/>
          </a:p>
          <a:p>
            <a:endParaRPr lang="de-CH" dirty="0"/>
          </a:p>
        </p:txBody>
      </p:sp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151E19D4-D984-7574-0B02-087C03AE6E39}"/>
              </a:ext>
            </a:extLst>
          </p:cNvPr>
          <p:cNvSpPr txBox="1">
            <a:spLocks/>
          </p:cNvSpPr>
          <p:nvPr/>
        </p:nvSpPr>
        <p:spPr>
          <a:xfrm>
            <a:off x="630000" y="4597458"/>
            <a:ext cx="7886700" cy="16482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74625" indent="-17462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360363" indent="-18573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34988" indent="-17462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719138" indent="-18415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CH" dirty="0"/>
          </a:p>
          <a:p>
            <a:endParaRPr lang="de-CH" dirty="0"/>
          </a:p>
        </p:txBody>
      </p:sp>
      <p:sp>
        <p:nvSpPr>
          <p:cNvPr id="10" name="Inhaltsplatzhalter 2">
            <a:extLst>
              <a:ext uri="{FF2B5EF4-FFF2-40B4-BE49-F238E27FC236}">
                <a16:creationId xmlns:a16="http://schemas.microsoft.com/office/drawing/2014/main" id="{B2D51487-EBA6-20AC-FAA8-D8DB2A795901}"/>
              </a:ext>
            </a:extLst>
          </p:cNvPr>
          <p:cNvSpPr txBox="1">
            <a:spLocks/>
          </p:cNvSpPr>
          <p:nvPr/>
        </p:nvSpPr>
        <p:spPr>
          <a:xfrm>
            <a:off x="630000" y="2041200"/>
            <a:ext cx="7886700" cy="4053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74625" indent="-17462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360363" indent="-18573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34988" indent="-17462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719138" indent="-18415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CH" dirty="0"/>
          </a:p>
          <a:p>
            <a:endParaRPr lang="de-CH" dirty="0"/>
          </a:p>
        </p:txBody>
      </p:sp>
      <p:sp>
        <p:nvSpPr>
          <p:cNvPr id="11" name="Inhaltsplatzhalter 2">
            <a:extLst>
              <a:ext uri="{FF2B5EF4-FFF2-40B4-BE49-F238E27FC236}">
                <a16:creationId xmlns:a16="http://schemas.microsoft.com/office/drawing/2014/main" id="{25F35F0D-0E59-AE17-DB9E-1FE209FDA863}"/>
              </a:ext>
            </a:extLst>
          </p:cNvPr>
          <p:cNvSpPr txBox="1">
            <a:spLocks/>
          </p:cNvSpPr>
          <p:nvPr/>
        </p:nvSpPr>
        <p:spPr>
          <a:xfrm>
            <a:off x="630000" y="4597200"/>
            <a:ext cx="7886700" cy="16482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74625" indent="-17462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360363" indent="-18573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534988" indent="-17462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719138" indent="-18415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Symbol" charset="2"/>
              <a:buChar char="-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CH" dirty="0"/>
          </a:p>
          <a:p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6456711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4F02E05-016E-4BC9-30EA-EA8178C2E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Fakultativ: Foto Parkvogel, Aktivitäten oder </a:t>
            </a:r>
            <a:r>
              <a:rPr lang="de-DE" dirty="0" err="1"/>
              <a:t>Massnahmen</a:t>
            </a:r>
            <a:endParaRPr lang="de-CH" dirty="0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B8006C0C-291A-07CC-099C-5851F35C5BE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33171D64-CD61-3557-4758-AF772CDB23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943057427"/>
      </p:ext>
    </p:extLst>
  </p:cSld>
  <p:clrMapOvr>
    <a:masterClrMapping/>
  </p:clrMapOvr>
</p:sld>
</file>

<file path=ppt/theme/theme1.xml><?xml version="1.0" encoding="utf-8"?>
<a:theme xmlns:a="http://schemas.openxmlformats.org/drawingml/2006/main" name="Benutzerdefiniertes Design">
  <a:themeElements>
    <a:clrScheme name="Schweizer Pärke">
      <a:dk1>
        <a:sysClr val="windowText" lastClr="000000"/>
      </a:dk1>
      <a:lt1>
        <a:sysClr val="window" lastClr="FFFFFF"/>
      </a:lt1>
      <a:dk2>
        <a:srgbClr val="00625C"/>
      </a:dk2>
      <a:lt2>
        <a:srgbClr val="8CCAAD"/>
      </a:lt2>
      <a:accent1>
        <a:srgbClr val="1CAF8E"/>
      </a:accent1>
      <a:accent2>
        <a:srgbClr val="362782"/>
      </a:accent2>
      <a:accent3>
        <a:srgbClr val="79BCDA"/>
      </a:accent3>
      <a:accent4>
        <a:srgbClr val="843441"/>
      </a:accent4>
      <a:accent5>
        <a:srgbClr val="C62945"/>
      </a:accent5>
      <a:accent6>
        <a:srgbClr val="F3975F"/>
      </a:accent6>
      <a:hlink>
        <a:srgbClr val="00625C"/>
      </a:hlink>
      <a:folHlink>
        <a:srgbClr val="00625C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äsentation1" id="{F0B89884-5F8D-4A35-B40D-2ABC20A3A892}" vid="{1B3BA5FF-6B56-4338-A470-4AAF290DB40F}"/>
    </a:ext>
  </a:extLst>
</a:theme>
</file>

<file path=ppt/theme/theme2.xml><?xml version="1.0" encoding="utf-8"?>
<a:theme xmlns:a="http://schemas.openxmlformats.org/drawingml/2006/main" name="Office Theme">
  <a:themeElements>
    <a:clrScheme name="Schweizer Pärke">
      <a:dk1>
        <a:sysClr val="windowText" lastClr="000000"/>
      </a:dk1>
      <a:lt1>
        <a:sysClr val="window" lastClr="FFFFFF"/>
      </a:lt1>
      <a:dk2>
        <a:srgbClr val="00625C"/>
      </a:dk2>
      <a:lt2>
        <a:srgbClr val="8CCAAD"/>
      </a:lt2>
      <a:accent1>
        <a:srgbClr val="1CAF8E"/>
      </a:accent1>
      <a:accent2>
        <a:srgbClr val="362782"/>
      </a:accent2>
      <a:accent3>
        <a:srgbClr val="79BCDA"/>
      </a:accent3>
      <a:accent4>
        <a:srgbClr val="843441"/>
      </a:accent4>
      <a:accent5>
        <a:srgbClr val="C62945"/>
      </a:accent5>
      <a:accent6>
        <a:srgbClr val="F3975F"/>
      </a:accent6>
      <a:hlink>
        <a:srgbClr val="00625C"/>
      </a:hlink>
      <a:folHlink>
        <a:srgbClr val="00625C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Schweizer Pärke">
      <a:dk1>
        <a:sysClr val="windowText" lastClr="000000"/>
      </a:dk1>
      <a:lt1>
        <a:sysClr val="window" lastClr="FFFFFF"/>
      </a:lt1>
      <a:dk2>
        <a:srgbClr val="00625C"/>
      </a:dk2>
      <a:lt2>
        <a:srgbClr val="8CCAAD"/>
      </a:lt2>
      <a:accent1>
        <a:srgbClr val="1CAF8E"/>
      </a:accent1>
      <a:accent2>
        <a:srgbClr val="362782"/>
      </a:accent2>
      <a:accent3>
        <a:srgbClr val="79BCDA"/>
      </a:accent3>
      <a:accent4>
        <a:srgbClr val="843441"/>
      </a:accent4>
      <a:accent5>
        <a:srgbClr val="C62945"/>
      </a:accent5>
      <a:accent6>
        <a:srgbClr val="F3975F"/>
      </a:accent6>
      <a:hlink>
        <a:srgbClr val="00625C"/>
      </a:hlink>
      <a:folHlink>
        <a:srgbClr val="00625C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8814e02-af58-45ed-a45d-f801ba711f09" xsi:nil="true"/>
    <lcf76f155ced4ddcb4097134ff3c332f xmlns="0064440c-0b74-4152-94b4-bbf25e7ac525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8CF691338D58A74B947BC38C2623D39F" ma:contentTypeVersion="17" ma:contentTypeDescription="Ein neues Dokument erstellen." ma:contentTypeScope="" ma:versionID="9ca9de99d659bb630d90b348738582f2">
  <xsd:schema xmlns:xsd="http://www.w3.org/2001/XMLSchema" xmlns:xs="http://www.w3.org/2001/XMLSchema" xmlns:p="http://schemas.microsoft.com/office/2006/metadata/properties" xmlns:ns2="0064440c-0b74-4152-94b4-bbf25e7ac525" xmlns:ns3="f8814e02-af58-45ed-a45d-f801ba711f09" targetNamespace="http://schemas.microsoft.com/office/2006/metadata/properties" ma:root="true" ma:fieldsID="1ef4dd06b63bf86cb5f0982e878f1dd3" ns2:_="" ns3:_="">
    <xsd:import namespace="0064440c-0b74-4152-94b4-bbf25e7ac525"/>
    <xsd:import namespace="f8814e02-af58-45ed-a45d-f801ba711f0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64440c-0b74-4152-94b4-bbf25e7ac52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Bildmarkierungen" ma:readOnly="false" ma:fieldId="{5cf76f15-5ced-4ddc-b409-7134ff3c332f}" ma:taxonomyMulti="true" ma:sspId="d3ac95e2-6a71-498f-9362-7d11269cd7c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814e02-af58-45ed-a45d-f801ba711f09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f2f4bfb6-59cb-45c5-929d-fec906068158}" ma:internalName="TaxCatchAll" ma:showField="CatchAllData" ma:web="f8814e02-af58-45ed-a45d-f801ba711f0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7B2BDB6-CC5F-4FCB-80F3-D45C2C85151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850DD4-5D67-44F4-8483-65BF061FC049}">
  <ds:schemaRefs>
    <ds:schemaRef ds:uri="cd85a22c-0657-4d46-a4d0-df505c1e0032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  <ds:schemaRef ds:uri="f8814e02-af58-45ed-a45d-f801ba711f09"/>
    <ds:schemaRef ds:uri="0064440c-0b74-4152-94b4-bbf25e7ac525"/>
  </ds:schemaRefs>
</ds:datastoreItem>
</file>

<file path=customXml/itemProps3.xml><?xml version="1.0" encoding="utf-8"?>
<ds:datastoreItem xmlns:ds="http://schemas.openxmlformats.org/officeDocument/2006/customXml" ds:itemID="{B74F6D00-5050-41D4-A232-A6F32E6E693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064440c-0b74-4152-94b4-bbf25e7ac525"/>
    <ds:schemaRef ds:uri="f8814e02-af58-45ed-a45d-f801ba711f0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mustervorlage</Template>
  <TotalTime>0</TotalTime>
  <Words>134</Words>
  <Application>Microsoft Office PowerPoint</Application>
  <PresentationFormat>Bildschirmpräsentation (4:3)</PresentationFormat>
  <Paragraphs>25</Paragraphs>
  <Slides>6</Slides>
  <Notes>5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11" baseType="lpstr">
      <vt:lpstr>Arial</vt:lpstr>
      <vt:lpstr>Calibri</vt:lpstr>
      <vt:lpstr>Symbol</vt:lpstr>
      <vt:lpstr>Wingdings</vt:lpstr>
      <vt:lpstr>Benutzerdefiniertes Design</vt:lpstr>
      <vt:lpstr>Netzwerk Schweizer Pärke &amp; Schweizerische Vogelwarte</vt:lpstr>
      <vt:lpstr>Einblick aller Teilnehmenden in das Projekt Parkvogel / Zusammenarbeit mit der Vogelwarte</vt:lpstr>
      <vt:lpstr>Aktuelle und geplante Parkvogel-Projekte 25-28? </vt:lpstr>
      <vt:lpstr>Parkvogel / Artengruppen?</vt:lpstr>
      <vt:lpstr>Aktivitäten, nächste Schritte</vt:lpstr>
      <vt:lpstr>Fakultativ: Foto Parkvogel, Aktivitäten oder Massnahmen</vt:lpstr>
    </vt:vector>
  </TitlesOfParts>
  <Company>Netzwerk Schweizer P??rke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Kurzer Titel</dc:title>
  <dc:creator>Erica Baumann</dc:creator>
  <cp:lastModifiedBy>Eric Schaer / Netzwerk Schweizer Pärke</cp:lastModifiedBy>
  <cp:revision>312</cp:revision>
  <dcterms:created xsi:type="dcterms:W3CDTF">2019-05-02T10:13:34Z</dcterms:created>
  <dcterms:modified xsi:type="dcterms:W3CDTF">2024-06-20T06:22:11Z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0x0101008CF691338D58A74B947BC38C2623D39F</vt:lpwstr>
  </property>
  <property fmtid="{D5CDD505-2E9C-101B-9397-08002B2CF9AE}" pid="3" name="Order">
    <vt:r8>188600</vt:r8>
  </property>
  <property fmtid="{D5CDD505-2E9C-101B-9397-08002B2CF9AE}" pid="4" name="MediaServiceImageTags">
    <vt:lpwstr/>
  </property>
</Properties>
</file>