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10"/>
  </p:notesMasterIdLst>
  <p:handoutMasterIdLst>
    <p:handoutMasterId r:id="rId11"/>
  </p:handoutMasterIdLst>
  <p:sldIdLst>
    <p:sldId id="372" r:id="rId5"/>
    <p:sldId id="410" r:id="rId6"/>
    <p:sldId id="416" r:id="rId7"/>
    <p:sldId id="412" r:id="rId8"/>
    <p:sldId id="265" r:id="rId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41E348D-D434-EB90-1495-96399E5F700F}" name="Mireille Rotzetter / Netzwerk Schweizer Pärke" initials="MR/NSP" userId="S::m.rotzetter@parks.swiss::e20c8454-28e4-4b25-8200-7492eae58888" providerId="AD"/>
  <p188:author id="{7CB961D2-99B0-F5DE-846D-7AC8956BB3F2}" name="Julia Agten / Netzwerk Schweizer Pärke" initials="JA" userId="S::j.agten@parks.swiss::b512eaa8-254c-4e05-a10a-ed7c637dd3e9" providerId="AD"/>
  <p188:author id="{B51690DC-CA0D-A802-6A83-4B0AE9AF3603}" name="Erica Baumann / Netzwerk Schweizer Pärke" initials="EB/NSP" userId="S::e.baumann@parks.swiss::e4008177-1ce3-456b-a40c-88c539604025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ica Baumann" initials="EB" lastIdx="1" clrIdx="0">
    <p:extLst>
      <p:ext uri="{19B8F6BF-5375-455C-9EA6-DF929625EA0E}">
        <p15:presenceInfo xmlns:p15="http://schemas.microsoft.com/office/powerpoint/2012/main" userId="S-1-5-21-2927243339-3213278022-483028329-1123" providerId="AD"/>
      </p:ext>
    </p:extLst>
  </p:cmAuthor>
  <p:cmAuthor id="2" name="Zivildienst" initials="Z" lastIdx="13" clrIdx="1">
    <p:extLst>
      <p:ext uri="{19B8F6BF-5375-455C-9EA6-DF929625EA0E}">
        <p15:presenceInfo xmlns:p15="http://schemas.microsoft.com/office/powerpoint/2012/main" userId="S-1-5-21-2927243339-3213278022-483028329-1129" providerId="AD"/>
      </p:ext>
    </p:extLst>
  </p:cmAuthor>
  <p:cmAuthor id="3" name="Mireille Rotzetter" initials="MR" lastIdx="4" clrIdx="2">
    <p:extLst>
      <p:ext uri="{19B8F6BF-5375-455C-9EA6-DF929625EA0E}">
        <p15:presenceInfo xmlns:p15="http://schemas.microsoft.com/office/powerpoint/2012/main" userId="S-1-5-21-2927243339-3213278022-483028329-11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D8CB"/>
    <a:srgbClr val="118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4AA84B-AF9C-D808-13B0-DC9E1B353E31}" v="3" dt="2025-09-05T05:50:33.6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097" autoAdjust="0"/>
  </p:normalViewPr>
  <p:slideViewPr>
    <p:cSldViewPr snapToGrid="0">
      <p:cViewPr varScale="1">
        <p:scale>
          <a:sx n="108" d="100"/>
          <a:sy n="108" d="100"/>
        </p:scale>
        <p:origin x="906" y="102"/>
      </p:cViewPr>
      <p:guideLst>
        <p:guide orient="horz" pos="2160"/>
        <p:guide pos="2880"/>
      </p:guideLst>
    </p:cSldViewPr>
  </p:slideViewPr>
  <p:notesTextViewPr>
    <p:cViewPr>
      <p:scale>
        <a:sx n="400" d="100"/>
        <a:sy n="400" d="100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ca Baumann / Netzwerk Schweizer Pärke" userId="e4008177-1ce3-456b-a40c-88c539604025" providerId="ADAL" clId="{51B2E659-E49D-4C25-95D1-68B1DA4711BA}"/>
    <pc:docChg chg="custSel modSld">
      <pc:chgData name="Erica Baumann / Netzwerk Schweizer Pärke" userId="e4008177-1ce3-456b-a40c-88c539604025" providerId="ADAL" clId="{51B2E659-E49D-4C25-95D1-68B1DA4711BA}" dt="2025-06-20T12:55:49.094" v="273" actId="20577"/>
      <pc:docMkLst>
        <pc:docMk/>
      </pc:docMkLst>
      <pc:sldChg chg="modSp mod">
        <pc:chgData name="Erica Baumann / Netzwerk Schweizer Pärke" userId="e4008177-1ce3-456b-a40c-88c539604025" providerId="ADAL" clId="{51B2E659-E49D-4C25-95D1-68B1DA4711BA}" dt="2025-06-20T12:55:49.094" v="273" actId="20577"/>
        <pc:sldMkLst>
          <pc:docMk/>
          <pc:sldMk cId="1694903741" sldId="412"/>
        </pc:sldMkLst>
      </pc:sldChg>
      <pc:sldChg chg="modSp mod">
        <pc:chgData name="Erica Baumann / Netzwerk Schweizer Pärke" userId="e4008177-1ce3-456b-a40c-88c539604025" providerId="ADAL" clId="{51B2E659-E49D-4C25-95D1-68B1DA4711BA}" dt="2025-06-20T12:55:33.214" v="257" actId="20577"/>
        <pc:sldMkLst>
          <pc:docMk/>
          <pc:sldMk cId="102265600" sldId="413"/>
        </pc:sldMkLst>
      </pc:sldChg>
    </pc:docChg>
  </pc:docChgLst>
  <pc:docChgLst>
    <pc:chgData name="Mireille Rotzetter / Netzwerk Schweizer Pärke" userId="e20c8454-28e4-4b25-8200-7492eae58888" providerId="ADAL" clId="{89CF3257-A258-41E5-A0E6-5EB0387769A8}"/>
    <pc:docChg chg="custSel modSld">
      <pc:chgData name="Mireille Rotzetter / Netzwerk Schweizer Pärke" userId="e20c8454-28e4-4b25-8200-7492eae58888" providerId="ADAL" clId="{89CF3257-A258-41E5-A0E6-5EB0387769A8}" dt="2025-08-29T14:41:52.595" v="2" actId="1076"/>
      <pc:docMkLst>
        <pc:docMk/>
      </pc:docMkLst>
      <pc:sldChg chg="addSp delSp modSp mod">
        <pc:chgData name="Mireille Rotzetter / Netzwerk Schweizer Pärke" userId="e20c8454-28e4-4b25-8200-7492eae58888" providerId="ADAL" clId="{89CF3257-A258-41E5-A0E6-5EB0387769A8}" dt="2025-08-29T14:41:52.595" v="2" actId="1076"/>
        <pc:sldMkLst>
          <pc:docMk/>
          <pc:sldMk cId="406853816" sldId="265"/>
        </pc:sldMkLst>
        <pc:graphicFrameChg chg="add mod">
          <ac:chgData name="Mireille Rotzetter / Netzwerk Schweizer Pärke" userId="e20c8454-28e4-4b25-8200-7492eae58888" providerId="ADAL" clId="{89CF3257-A258-41E5-A0E6-5EB0387769A8}" dt="2025-08-29T14:41:52.595" v="2" actId="1076"/>
          <ac:graphicFrameMkLst>
            <pc:docMk/>
            <pc:sldMk cId="406853816" sldId="265"/>
            <ac:graphicFrameMk id="3" creationId="{821E4D57-0B42-C4D7-9707-5B1C6C1FD9FC}"/>
          </ac:graphicFrameMkLst>
        </pc:graphicFrameChg>
      </pc:sldChg>
    </pc:docChg>
  </pc:docChgLst>
  <pc:docChgLst>
    <pc:chgData name="Mireille Rotzetter / Netzwerk Schweizer Pärke" userId="e20c8454-28e4-4b25-8200-7492eae58888" providerId="ADAL" clId="{2F7A13A5-C025-46E7-AA43-A3B2E3D93CDC}"/>
    <pc:docChg chg="undo custSel addSld delSld modSld">
      <pc:chgData name="Mireille Rotzetter / Netzwerk Schweizer Pärke" userId="e20c8454-28e4-4b25-8200-7492eae58888" providerId="ADAL" clId="{2F7A13A5-C025-46E7-AA43-A3B2E3D93CDC}" dt="2025-02-25T08:28:27.097" v="61" actId="47"/>
      <pc:docMkLst>
        <pc:docMk/>
      </pc:docMkLst>
      <pc:sldChg chg="addSp delSp modSp mod modClrScheme chgLayout">
        <pc:chgData name="Mireille Rotzetter / Netzwerk Schweizer Pärke" userId="e20c8454-28e4-4b25-8200-7492eae58888" providerId="ADAL" clId="{2F7A13A5-C025-46E7-AA43-A3B2E3D93CDC}" dt="2025-02-25T08:24:32.371" v="17" actId="26606"/>
        <pc:sldMkLst>
          <pc:docMk/>
          <pc:sldMk cId="4265017295" sldId="285"/>
        </pc:sldMkLst>
      </pc:sldChg>
      <pc:sldChg chg="addSp delSp modSp mod">
        <pc:chgData name="Mireille Rotzetter / Netzwerk Schweizer Pärke" userId="e20c8454-28e4-4b25-8200-7492eae58888" providerId="ADAL" clId="{2F7A13A5-C025-46E7-AA43-A3B2E3D93CDC}" dt="2025-02-25T08:25:55.640" v="52" actId="20577"/>
        <pc:sldMkLst>
          <pc:docMk/>
          <pc:sldMk cId="2603890743" sldId="293"/>
        </pc:sldMkLst>
      </pc:sldChg>
      <pc:sldChg chg="del">
        <pc:chgData name="Mireille Rotzetter / Netzwerk Schweizer Pärke" userId="e20c8454-28e4-4b25-8200-7492eae58888" providerId="ADAL" clId="{2F7A13A5-C025-46E7-AA43-A3B2E3D93CDC}" dt="2025-02-25T08:28:27.097" v="61" actId="47"/>
        <pc:sldMkLst>
          <pc:docMk/>
          <pc:sldMk cId="237584093" sldId="392"/>
        </pc:sldMkLst>
      </pc:sldChg>
      <pc:sldChg chg="modSp mod">
        <pc:chgData name="Mireille Rotzetter / Netzwerk Schweizer Pärke" userId="e20c8454-28e4-4b25-8200-7492eae58888" providerId="ADAL" clId="{2F7A13A5-C025-46E7-AA43-A3B2E3D93CDC}" dt="2025-02-25T08:27:29.077" v="59" actId="207"/>
        <pc:sldMkLst>
          <pc:docMk/>
          <pc:sldMk cId="3210584479" sldId="398"/>
        </pc:sldMkLst>
      </pc:sldChg>
      <pc:sldChg chg="addSp modSp">
        <pc:chgData name="Mireille Rotzetter / Netzwerk Schweizer Pärke" userId="e20c8454-28e4-4b25-8200-7492eae58888" providerId="ADAL" clId="{2F7A13A5-C025-46E7-AA43-A3B2E3D93CDC}" dt="2025-02-25T08:26:52.049" v="57"/>
        <pc:sldMkLst>
          <pc:docMk/>
          <pc:sldMk cId="3081607290" sldId="402"/>
        </pc:sldMkLst>
      </pc:sldChg>
      <pc:sldChg chg="addSp modSp mod">
        <pc:chgData name="Mireille Rotzetter / Netzwerk Schweizer Pärke" userId="e20c8454-28e4-4b25-8200-7492eae58888" providerId="ADAL" clId="{2F7A13A5-C025-46E7-AA43-A3B2E3D93CDC}" dt="2025-02-25T08:26:56.861" v="58"/>
        <pc:sldMkLst>
          <pc:docMk/>
          <pc:sldMk cId="1254345891" sldId="403"/>
        </pc:sldMkLst>
      </pc:sldChg>
      <pc:sldChg chg="add">
        <pc:chgData name="Mireille Rotzetter / Netzwerk Schweizer Pärke" userId="e20c8454-28e4-4b25-8200-7492eae58888" providerId="ADAL" clId="{2F7A13A5-C025-46E7-AA43-A3B2E3D93CDC}" dt="2025-02-25T08:28:23.874" v="60"/>
        <pc:sldMkLst>
          <pc:docMk/>
          <pc:sldMk cId="650835087" sldId="409"/>
        </pc:sldMkLst>
      </pc:sldChg>
    </pc:docChg>
  </pc:docChgLst>
  <pc:docChgLst>
    <pc:chgData name="Erica Baumann / Netzwerk Schweizer Pärke" userId="e4008177-1ce3-456b-a40c-88c539604025" providerId="ADAL" clId="{1F098AFF-F49E-4596-9C89-5F0092FB00C9}"/>
    <pc:docChg chg="undo custSel addSld delSld modSld sldOrd">
      <pc:chgData name="Erica Baumann / Netzwerk Schweizer Pärke" userId="e4008177-1ce3-456b-a40c-88c539604025" providerId="ADAL" clId="{1F098AFF-F49E-4596-9C89-5F0092FB00C9}" dt="2025-02-28T15:19:01.532" v="1765" actId="2696"/>
      <pc:docMkLst>
        <pc:docMk/>
      </pc:docMkLst>
      <pc:sldChg chg="add del ord modNotesTx">
        <pc:chgData name="Erica Baumann / Netzwerk Schweizer Pärke" userId="e4008177-1ce3-456b-a40c-88c539604025" providerId="ADAL" clId="{1F098AFF-F49E-4596-9C89-5F0092FB00C9}" dt="2025-02-28T14:53:53.590" v="1429" actId="20577"/>
        <pc:sldMkLst>
          <pc:docMk/>
          <pc:sldMk cId="4265017295" sldId="285"/>
        </pc:sldMkLst>
      </pc:sldChg>
      <pc:sldChg chg="addSp delSp modSp mod">
        <pc:chgData name="Erica Baumann / Netzwerk Schweizer Pärke" userId="e4008177-1ce3-456b-a40c-88c539604025" providerId="ADAL" clId="{1F098AFF-F49E-4596-9C89-5F0092FB00C9}" dt="2025-02-28T14:36:06.177" v="71" actId="478"/>
        <pc:sldMkLst>
          <pc:docMk/>
          <pc:sldMk cId="2603890743" sldId="293"/>
        </pc:sldMkLst>
      </pc:sldChg>
      <pc:sldChg chg="addSp delSp mod ord modNotesTx">
        <pc:chgData name="Erica Baumann / Netzwerk Schweizer Pärke" userId="e4008177-1ce3-456b-a40c-88c539604025" providerId="ADAL" clId="{1F098AFF-F49E-4596-9C89-5F0092FB00C9}" dt="2025-02-28T14:59:21.875" v="1549" actId="20577"/>
        <pc:sldMkLst>
          <pc:docMk/>
          <pc:sldMk cId="1508068753" sldId="294"/>
        </pc:sldMkLst>
      </pc:sldChg>
      <pc:sldChg chg="del ord">
        <pc:chgData name="Erica Baumann / Netzwerk Schweizer Pärke" userId="e4008177-1ce3-456b-a40c-88c539604025" providerId="ADAL" clId="{1F098AFF-F49E-4596-9C89-5F0092FB00C9}" dt="2025-02-28T14:34:06.575" v="35" actId="2696"/>
        <pc:sldMkLst>
          <pc:docMk/>
          <pc:sldMk cId="3397880511" sldId="295"/>
        </pc:sldMkLst>
      </pc:sldChg>
      <pc:sldChg chg="del">
        <pc:chgData name="Erica Baumann / Netzwerk Schweizer Pärke" userId="e4008177-1ce3-456b-a40c-88c539604025" providerId="ADAL" clId="{1F098AFF-F49E-4596-9C89-5F0092FB00C9}" dt="2025-02-28T14:31:42.264" v="6" actId="47"/>
        <pc:sldMkLst>
          <pc:docMk/>
          <pc:sldMk cId="3100954758" sldId="300"/>
        </pc:sldMkLst>
      </pc:sldChg>
      <pc:sldChg chg="del">
        <pc:chgData name="Erica Baumann / Netzwerk Schweizer Pärke" userId="e4008177-1ce3-456b-a40c-88c539604025" providerId="ADAL" clId="{1F098AFF-F49E-4596-9C89-5F0092FB00C9}" dt="2025-02-28T14:43:42.743" v="207" actId="2696"/>
        <pc:sldMkLst>
          <pc:docMk/>
          <pc:sldMk cId="72695085" sldId="322"/>
        </pc:sldMkLst>
      </pc:sldChg>
      <pc:sldChg chg="del ord">
        <pc:chgData name="Erica Baumann / Netzwerk Schweizer Pärke" userId="e4008177-1ce3-456b-a40c-88c539604025" providerId="ADAL" clId="{1F098AFF-F49E-4596-9C89-5F0092FB00C9}" dt="2025-02-28T14:33:45.700" v="32" actId="47"/>
        <pc:sldMkLst>
          <pc:docMk/>
          <pc:sldMk cId="144008089" sldId="355"/>
        </pc:sldMkLst>
      </pc:sldChg>
      <pc:sldChg chg="del">
        <pc:chgData name="Erica Baumann / Netzwerk Schweizer Pärke" userId="e4008177-1ce3-456b-a40c-88c539604025" providerId="ADAL" clId="{1F098AFF-F49E-4596-9C89-5F0092FB00C9}" dt="2025-02-28T14:33:38.126" v="28" actId="47"/>
        <pc:sldMkLst>
          <pc:docMk/>
          <pc:sldMk cId="3465206583" sldId="365"/>
        </pc:sldMkLst>
      </pc:sldChg>
      <pc:sldChg chg="del">
        <pc:chgData name="Erica Baumann / Netzwerk Schweizer Pärke" userId="e4008177-1ce3-456b-a40c-88c539604025" providerId="ADAL" clId="{1F098AFF-F49E-4596-9C89-5F0092FB00C9}" dt="2025-02-28T14:31:27.306" v="1" actId="2696"/>
        <pc:sldMkLst>
          <pc:docMk/>
          <pc:sldMk cId="3998433184" sldId="366"/>
        </pc:sldMkLst>
      </pc:sldChg>
      <pc:sldChg chg="del">
        <pc:chgData name="Erica Baumann / Netzwerk Schweizer Pärke" userId="e4008177-1ce3-456b-a40c-88c539604025" providerId="ADAL" clId="{1F098AFF-F49E-4596-9C89-5F0092FB00C9}" dt="2025-02-28T14:31:29.315" v="2" actId="47"/>
        <pc:sldMkLst>
          <pc:docMk/>
          <pc:sldMk cId="3118661413" sldId="367"/>
        </pc:sldMkLst>
      </pc:sldChg>
      <pc:sldChg chg="modNotesTx">
        <pc:chgData name="Erica Baumann / Netzwerk Schweizer Pärke" userId="e4008177-1ce3-456b-a40c-88c539604025" providerId="ADAL" clId="{1F098AFF-F49E-4596-9C89-5F0092FB00C9}" dt="2025-02-28T14:50:54.971" v="905" actId="20577"/>
        <pc:sldMkLst>
          <pc:docMk/>
          <pc:sldMk cId="3147860147" sldId="368"/>
        </pc:sldMkLst>
      </pc:sldChg>
      <pc:sldChg chg="del">
        <pc:chgData name="Erica Baumann / Netzwerk Schweizer Pärke" userId="e4008177-1ce3-456b-a40c-88c539604025" providerId="ADAL" clId="{1F098AFF-F49E-4596-9C89-5F0092FB00C9}" dt="2025-02-28T14:31:33.546" v="3" actId="47"/>
        <pc:sldMkLst>
          <pc:docMk/>
          <pc:sldMk cId="633758029" sldId="369"/>
        </pc:sldMkLst>
      </pc:sldChg>
      <pc:sldChg chg="del">
        <pc:chgData name="Erica Baumann / Netzwerk Schweizer Pärke" userId="e4008177-1ce3-456b-a40c-88c539604025" providerId="ADAL" clId="{1F098AFF-F49E-4596-9C89-5F0092FB00C9}" dt="2025-02-28T14:37:04.912" v="122" actId="47"/>
        <pc:sldMkLst>
          <pc:docMk/>
          <pc:sldMk cId="1273258499" sldId="370"/>
        </pc:sldMkLst>
      </pc:sldChg>
      <pc:sldChg chg="del">
        <pc:chgData name="Erica Baumann / Netzwerk Schweizer Pärke" userId="e4008177-1ce3-456b-a40c-88c539604025" providerId="ADAL" clId="{1F098AFF-F49E-4596-9C89-5F0092FB00C9}" dt="2025-02-28T14:31:36.112" v="4" actId="47"/>
        <pc:sldMkLst>
          <pc:docMk/>
          <pc:sldMk cId="137372118" sldId="371"/>
        </pc:sldMkLst>
      </pc:sldChg>
      <pc:sldChg chg="modSp mod">
        <pc:chgData name="Erica Baumann / Netzwerk Schweizer Pärke" userId="e4008177-1ce3-456b-a40c-88c539604025" providerId="ADAL" clId="{1F098AFF-F49E-4596-9C89-5F0092FB00C9}" dt="2025-02-28T14:35:04.244" v="65" actId="20577"/>
        <pc:sldMkLst>
          <pc:docMk/>
          <pc:sldMk cId="3069045225" sldId="372"/>
        </pc:sldMkLst>
      </pc:sldChg>
      <pc:sldChg chg="del">
        <pc:chgData name="Erica Baumann / Netzwerk Schweizer Pärke" userId="e4008177-1ce3-456b-a40c-88c539604025" providerId="ADAL" clId="{1F098AFF-F49E-4596-9C89-5F0092FB00C9}" dt="2025-02-28T14:33:36.838" v="27" actId="47"/>
        <pc:sldMkLst>
          <pc:docMk/>
          <pc:sldMk cId="1520227173" sldId="379"/>
        </pc:sldMkLst>
      </pc:sldChg>
      <pc:sldChg chg="del">
        <pc:chgData name="Erica Baumann / Netzwerk Schweizer Pärke" userId="e4008177-1ce3-456b-a40c-88c539604025" providerId="ADAL" clId="{1F098AFF-F49E-4596-9C89-5F0092FB00C9}" dt="2025-02-28T14:33:40.087" v="29" actId="47"/>
        <pc:sldMkLst>
          <pc:docMk/>
          <pc:sldMk cId="1255041321" sldId="381"/>
        </pc:sldMkLst>
      </pc:sldChg>
      <pc:sldChg chg="del">
        <pc:chgData name="Erica Baumann / Netzwerk Schweizer Pärke" userId="e4008177-1ce3-456b-a40c-88c539604025" providerId="ADAL" clId="{1F098AFF-F49E-4596-9C89-5F0092FB00C9}" dt="2025-02-28T14:33:05.695" v="18" actId="47"/>
        <pc:sldMkLst>
          <pc:docMk/>
          <pc:sldMk cId="1911660063" sldId="387"/>
        </pc:sldMkLst>
      </pc:sldChg>
      <pc:sldChg chg="del">
        <pc:chgData name="Erica Baumann / Netzwerk Schweizer Pärke" userId="e4008177-1ce3-456b-a40c-88c539604025" providerId="ADAL" clId="{1F098AFF-F49E-4596-9C89-5F0092FB00C9}" dt="2025-02-28T14:33:47.900" v="33" actId="47"/>
        <pc:sldMkLst>
          <pc:docMk/>
          <pc:sldMk cId="4047414563" sldId="390"/>
        </pc:sldMkLst>
      </pc:sldChg>
      <pc:sldChg chg="del">
        <pc:chgData name="Erica Baumann / Netzwerk Schweizer Pärke" userId="e4008177-1ce3-456b-a40c-88c539604025" providerId="ADAL" clId="{1F098AFF-F49E-4596-9C89-5F0092FB00C9}" dt="2025-02-28T14:33:07.090" v="19" actId="47"/>
        <pc:sldMkLst>
          <pc:docMk/>
          <pc:sldMk cId="1380380203" sldId="391"/>
        </pc:sldMkLst>
      </pc:sldChg>
      <pc:sldChg chg="modSp mod">
        <pc:chgData name="Erica Baumann / Netzwerk Schweizer Pärke" userId="e4008177-1ce3-456b-a40c-88c539604025" providerId="ADAL" clId="{1F098AFF-F49E-4596-9C89-5F0092FB00C9}" dt="2025-02-28T14:55:09.571" v="1511" actId="20577"/>
        <pc:sldMkLst>
          <pc:docMk/>
          <pc:sldMk cId="2875633794" sldId="393"/>
        </pc:sldMkLst>
      </pc:sldChg>
      <pc:sldChg chg="del">
        <pc:chgData name="Erica Baumann / Netzwerk Schweizer Pärke" userId="e4008177-1ce3-456b-a40c-88c539604025" providerId="ADAL" clId="{1F098AFF-F49E-4596-9C89-5F0092FB00C9}" dt="2025-02-28T14:34:25.734" v="38" actId="47"/>
        <pc:sldMkLst>
          <pc:docMk/>
          <pc:sldMk cId="1098147134" sldId="394"/>
        </pc:sldMkLst>
      </pc:sldChg>
      <pc:sldChg chg="del">
        <pc:chgData name="Erica Baumann / Netzwerk Schweizer Pärke" userId="e4008177-1ce3-456b-a40c-88c539604025" providerId="ADAL" clId="{1F098AFF-F49E-4596-9C89-5F0092FB00C9}" dt="2025-02-28T14:35:10.525" v="66" actId="47"/>
        <pc:sldMkLst>
          <pc:docMk/>
          <pc:sldMk cId="2931696281" sldId="395"/>
        </pc:sldMkLst>
      </pc:sldChg>
      <pc:sldChg chg="del">
        <pc:chgData name="Erica Baumann / Netzwerk Schweizer Pärke" userId="e4008177-1ce3-456b-a40c-88c539604025" providerId="ADAL" clId="{1F098AFF-F49E-4596-9C89-5F0092FB00C9}" dt="2025-02-28T14:33:10.635" v="21" actId="47"/>
        <pc:sldMkLst>
          <pc:docMk/>
          <pc:sldMk cId="2122688180" sldId="397"/>
        </pc:sldMkLst>
      </pc:sldChg>
      <pc:sldChg chg="del">
        <pc:chgData name="Erica Baumann / Netzwerk Schweizer Pärke" userId="e4008177-1ce3-456b-a40c-88c539604025" providerId="ADAL" clId="{1F098AFF-F49E-4596-9C89-5F0092FB00C9}" dt="2025-02-28T14:33:03.243" v="17" actId="47"/>
        <pc:sldMkLst>
          <pc:docMk/>
          <pc:sldMk cId="3210584479" sldId="398"/>
        </pc:sldMkLst>
      </pc:sldChg>
      <pc:sldChg chg="del">
        <pc:chgData name="Erica Baumann / Netzwerk Schweizer Pärke" userId="e4008177-1ce3-456b-a40c-88c539604025" providerId="ADAL" clId="{1F098AFF-F49E-4596-9C89-5F0092FB00C9}" dt="2025-02-28T14:31:38.591" v="5" actId="47"/>
        <pc:sldMkLst>
          <pc:docMk/>
          <pc:sldMk cId="2587006190" sldId="399"/>
        </pc:sldMkLst>
      </pc:sldChg>
      <pc:sldChg chg="ord modNotesTx">
        <pc:chgData name="Erica Baumann / Netzwerk Schweizer Pärke" userId="e4008177-1ce3-456b-a40c-88c539604025" providerId="ADAL" clId="{1F098AFF-F49E-4596-9C89-5F0092FB00C9}" dt="2025-02-28T14:41:37.996" v="168" actId="20577"/>
        <pc:sldMkLst>
          <pc:docMk/>
          <pc:sldMk cId="3081607290" sldId="402"/>
        </pc:sldMkLst>
      </pc:sldChg>
      <pc:sldChg chg="del">
        <pc:chgData name="Erica Baumann / Netzwerk Schweizer Pärke" userId="e4008177-1ce3-456b-a40c-88c539604025" providerId="ADAL" clId="{1F098AFF-F49E-4596-9C89-5F0092FB00C9}" dt="2025-02-28T14:32:52.593" v="14" actId="47"/>
        <pc:sldMkLst>
          <pc:docMk/>
          <pc:sldMk cId="1254345891" sldId="403"/>
        </pc:sldMkLst>
      </pc:sldChg>
      <pc:sldChg chg="del">
        <pc:chgData name="Erica Baumann / Netzwerk Schweizer Pärke" userId="e4008177-1ce3-456b-a40c-88c539604025" providerId="ADAL" clId="{1F098AFF-F49E-4596-9C89-5F0092FB00C9}" dt="2025-02-28T14:33:08.939" v="20" actId="47"/>
        <pc:sldMkLst>
          <pc:docMk/>
          <pc:sldMk cId="4202948332" sldId="405"/>
        </pc:sldMkLst>
      </pc:sldChg>
      <pc:sldChg chg="del">
        <pc:chgData name="Erica Baumann / Netzwerk Schweizer Pärke" userId="e4008177-1ce3-456b-a40c-88c539604025" providerId="ADAL" clId="{1F098AFF-F49E-4596-9C89-5F0092FB00C9}" dt="2025-02-28T14:33:27.583" v="24" actId="47"/>
        <pc:sldMkLst>
          <pc:docMk/>
          <pc:sldMk cId="2593121115" sldId="406"/>
        </pc:sldMkLst>
      </pc:sldChg>
      <pc:sldChg chg="del">
        <pc:chgData name="Erica Baumann / Netzwerk Schweizer Pärke" userId="e4008177-1ce3-456b-a40c-88c539604025" providerId="ADAL" clId="{1F098AFF-F49E-4596-9C89-5F0092FB00C9}" dt="2025-02-28T14:33:29.239" v="25" actId="47"/>
        <pc:sldMkLst>
          <pc:docMk/>
          <pc:sldMk cId="2481206158" sldId="407"/>
        </pc:sldMkLst>
      </pc:sldChg>
      <pc:sldChg chg="del">
        <pc:chgData name="Erica Baumann / Netzwerk Schweizer Pärke" userId="e4008177-1ce3-456b-a40c-88c539604025" providerId="ADAL" clId="{1F098AFF-F49E-4596-9C89-5F0092FB00C9}" dt="2025-02-28T14:33:34.100" v="26" actId="47"/>
        <pc:sldMkLst>
          <pc:docMk/>
          <pc:sldMk cId="2182119813" sldId="408"/>
        </pc:sldMkLst>
      </pc:sldChg>
      <pc:sldChg chg="modSp del mod ord modNotesTx">
        <pc:chgData name="Erica Baumann / Netzwerk Schweizer Pärke" userId="e4008177-1ce3-456b-a40c-88c539604025" providerId="ADAL" clId="{1F098AFF-F49E-4596-9C89-5F0092FB00C9}" dt="2025-02-28T15:19:01.532" v="1765" actId="2696"/>
        <pc:sldMkLst>
          <pc:docMk/>
          <pc:sldMk cId="650835087" sldId="409"/>
        </pc:sldMkLst>
      </pc:sldChg>
      <pc:sldChg chg="addSp delSp modSp add mod">
        <pc:chgData name="Erica Baumann / Netzwerk Schweizer Pärke" userId="e4008177-1ce3-456b-a40c-88c539604025" providerId="ADAL" clId="{1F098AFF-F49E-4596-9C89-5F0092FB00C9}" dt="2025-02-28T15:17:44.715" v="1750" actId="1076"/>
        <pc:sldMkLst>
          <pc:docMk/>
          <pc:sldMk cId="2318607874" sldId="410"/>
        </pc:sldMkLst>
      </pc:sldChg>
      <pc:sldChg chg="addSp delSp modSp add mod">
        <pc:chgData name="Erica Baumann / Netzwerk Schweizer Pärke" userId="e4008177-1ce3-456b-a40c-88c539604025" providerId="ADAL" clId="{1F098AFF-F49E-4596-9C89-5F0092FB00C9}" dt="2025-02-28T15:18:29.342" v="1764" actId="208"/>
        <pc:sldMkLst>
          <pc:docMk/>
          <pc:sldMk cId="1943401157" sldId="411"/>
        </pc:sldMkLst>
      </pc:sldChg>
      <pc:sldChg chg="addSp delSp modSp add mod">
        <pc:chgData name="Erica Baumann / Netzwerk Schweizer Pärke" userId="e4008177-1ce3-456b-a40c-88c539604025" providerId="ADAL" clId="{1F098AFF-F49E-4596-9C89-5F0092FB00C9}" dt="2025-02-28T15:17:33.556" v="1741" actId="1076"/>
        <pc:sldMkLst>
          <pc:docMk/>
          <pc:sldMk cId="1694903741" sldId="412"/>
        </pc:sldMkLst>
      </pc:sldChg>
    </pc:docChg>
  </pc:docChgLst>
  <pc:docChgLst>
    <pc:chgData name="Julia Agten / Netzwerk Schweizer Pärke" userId="b512eaa8-254c-4e05-a10a-ed7c637dd3e9" providerId="ADAL" clId="{46764AC9-DEF1-4F10-908D-C801ED1059C5}"/>
    <pc:docChg chg="modSld">
      <pc:chgData name="Julia Agten / Netzwerk Schweizer Pärke" userId="b512eaa8-254c-4e05-a10a-ed7c637dd3e9" providerId="ADAL" clId="{46764AC9-DEF1-4F10-908D-C801ED1059C5}" dt="2024-04-01T12:47:21.237" v="0" actId="20577"/>
      <pc:docMkLst>
        <pc:docMk/>
      </pc:docMkLst>
      <pc:sldChg chg="modSp mod">
        <pc:chgData name="Julia Agten / Netzwerk Schweizer Pärke" userId="b512eaa8-254c-4e05-a10a-ed7c637dd3e9" providerId="ADAL" clId="{46764AC9-DEF1-4F10-908D-C801ED1059C5}" dt="2024-04-01T12:47:21.237" v="0" actId="20577"/>
        <pc:sldMkLst>
          <pc:docMk/>
          <pc:sldMk cId="2481206158" sldId="407"/>
        </pc:sldMkLst>
      </pc:sldChg>
    </pc:docChg>
  </pc:docChgLst>
  <pc:docChgLst>
    <pc:chgData name="Mireille Rotzetter / Netzwerk Schweizer Pärke" userId="e20c8454-28e4-4b25-8200-7492eae58888" providerId="ADAL" clId="{DDFDA9D0-B7B6-49E5-BE93-FCBA0F552D72}"/>
    <pc:docChg chg="undo custSel addSld delSld modSld">
      <pc:chgData name="Mireille Rotzetter / Netzwerk Schweizer Pärke" userId="e20c8454-28e4-4b25-8200-7492eae58888" providerId="ADAL" clId="{DDFDA9D0-B7B6-49E5-BE93-FCBA0F552D72}" dt="2024-03-26T06:38:40.442" v="1418" actId="20577"/>
      <pc:docMkLst>
        <pc:docMk/>
      </pc:docMkLst>
      <pc:sldChg chg="addSp delSp modSp mod delCm">
        <pc:chgData name="Mireille Rotzetter / Netzwerk Schweizer Pärke" userId="e20c8454-28e4-4b25-8200-7492eae58888" providerId="ADAL" clId="{DDFDA9D0-B7B6-49E5-BE93-FCBA0F552D72}" dt="2024-03-01T12:47:30.350" v="934"/>
        <pc:sldMkLst>
          <pc:docMk/>
          <pc:sldMk cId="2603890743" sldId="293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Mireille Rotzetter / Netzwerk Schweizer Pärke" userId="e20c8454-28e4-4b25-8200-7492eae58888" providerId="ADAL" clId="{DDFDA9D0-B7B6-49E5-BE93-FCBA0F552D72}" dt="2024-03-01T12:47:30.350" v="934"/>
              <pc2:cmMkLst xmlns:pc2="http://schemas.microsoft.com/office/powerpoint/2019/9/main/command">
                <pc:docMk/>
                <pc:sldMk cId="2603890743" sldId="293"/>
                <pc2:cmMk id="{1A4D47D8-F62A-4711-B015-9D335417DC20}"/>
              </pc2:cmMkLst>
            </pc226:cmChg>
          </p:ext>
        </pc:extLst>
      </pc:sldChg>
      <pc:sldChg chg="modSp mod">
        <pc:chgData name="Mireille Rotzetter / Netzwerk Schweizer Pärke" userId="e20c8454-28e4-4b25-8200-7492eae58888" providerId="ADAL" clId="{DDFDA9D0-B7B6-49E5-BE93-FCBA0F552D72}" dt="2024-01-31T12:31:21.609" v="13" actId="20577"/>
        <pc:sldMkLst>
          <pc:docMk/>
          <pc:sldMk cId="1508068753" sldId="294"/>
        </pc:sldMkLst>
      </pc:sldChg>
      <pc:sldChg chg="modSp mod">
        <pc:chgData name="Mireille Rotzetter / Netzwerk Schweizer Pärke" userId="e20c8454-28e4-4b25-8200-7492eae58888" providerId="ADAL" clId="{DDFDA9D0-B7B6-49E5-BE93-FCBA0F552D72}" dt="2024-03-26T06:38:40.442" v="1418" actId="20577"/>
        <pc:sldMkLst>
          <pc:docMk/>
          <pc:sldMk cId="72695085" sldId="322"/>
        </pc:sldMkLst>
      </pc:sldChg>
      <pc:sldChg chg="addSp delSp modSp mod">
        <pc:chgData name="Mireille Rotzetter / Netzwerk Schweizer Pärke" userId="e20c8454-28e4-4b25-8200-7492eae58888" providerId="ADAL" clId="{DDFDA9D0-B7B6-49E5-BE93-FCBA0F552D72}" dt="2024-02-23T08:37:32.558" v="466" actId="255"/>
        <pc:sldMkLst>
          <pc:docMk/>
          <pc:sldMk cId="144008089" sldId="355"/>
        </pc:sldMkLst>
      </pc:sldChg>
      <pc:sldChg chg="modNotesTx">
        <pc:chgData name="Mireille Rotzetter / Netzwerk Schweizer Pärke" userId="e20c8454-28e4-4b25-8200-7492eae58888" providerId="ADAL" clId="{DDFDA9D0-B7B6-49E5-BE93-FCBA0F552D72}" dt="2024-02-23T13:53:06.677" v="835"/>
        <pc:sldMkLst>
          <pc:docMk/>
          <pc:sldMk cId="3147860147" sldId="368"/>
        </pc:sldMkLst>
      </pc:sldChg>
      <pc:sldChg chg="modNotesTx">
        <pc:chgData name="Mireille Rotzetter / Netzwerk Schweizer Pärke" userId="e20c8454-28e4-4b25-8200-7492eae58888" providerId="ADAL" clId="{DDFDA9D0-B7B6-49E5-BE93-FCBA0F552D72}" dt="2024-02-23T13:53:53.196" v="837" actId="20577"/>
        <pc:sldMkLst>
          <pc:docMk/>
          <pc:sldMk cId="1273258499" sldId="370"/>
        </pc:sldMkLst>
      </pc:sldChg>
      <pc:sldChg chg="modSp mod modNotesTx">
        <pc:chgData name="Mireille Rotzetter / Netzwerk Schweizer Pärke" userId="e20c8454-28e4-4b25-8200-7492eae58888" providerId="ADAL" clId="{DDFDA9D0-B7B6-49E5-BE93-FCBA0F552D72}" dt="2024-02-23T13:54:52.513" v="838" actId="20577"/>
        <pc:sldMkLst>
          <pc:docMk/>
          <pc:sldMk cId="137372118" sldId="371"/>
        </pc:sldMkLst>
      </pc:sldChg>
      <pc:sldChg chg="modSp mod">
        <pc:chgData name="Mireille Rotzetter / Netzwerk Schweizer Pärke" userId="e20c8454-28e4-4b25-8200-7492eae58888" providerId="ADAL" clId="{DDFDA9D0-B7B6-49E5-BE93-FCBA0F552D72}" dt="2024-01-31T12:29:51.999" v="1" actId="20577"/>
        <pc:sldMkLst>
          <pc:docMk/>
          <pc:sldMk cId="3069045225" sldId="372"/>
        </pc:sldMkLst>
      </pc:sldChg>
      <pc:sldChg chg="addSp delSp modSp mod modClrScheme chgLayout modNotesTx">
        <pc:chgData name="Mireille Rotzetter / Netzwerk Schweizer Pärke" userId="e20c8454-28e4-4b25-8200-7492eae58888" providerId="ADAL" clId="{DDFDA9D0-B7B6-49E5-BE93-FCBA0F552D72}" dt="2024-03-01T12:31:16.277" v="912" actId="27636"/>
        <pc:sldMkLst>
          <pc:docMk/>
          <pc:sldMk cId="1911660063" sldId="387"/>
        </pc:sldMkLst>
      </pc:sldChg>
      <pc:sldChg chg="delCm">
        <pc:chgData name="Mireille Rotzetter / Netzwerk Schweizer Pärke" userId="e20c8454-28e4-4b25-8200-7492eae58888" providerId="ADAL" clId="{DDFDA9D0-B7B6-49E5-BE93-FCBA0F552D72}" dt="2024-02-23T13:58:15.835" v="862"/>
        <pc:sldMkLst>
          <pc:docMk/>
          <pc:sldMk cId="1380380203" sldId="39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Mireille Rotzetter / Netzwerk Schweizer Pärke" userId="e20c8454-28e4-4b25-8200-7492eae58888" providerId="ADAL" clId="{DDFDA9D0-B7B6-49E5-BE93-FCBA0F552D72}" dt="2024-02-23T13:58:15.835" v="862"/>
              <pc2:cmMkLst xmlns:pc2="http://schemas.microsoft.com/office/powerpoint/2019/9/main/command">
                <pc:docMk/>
                <pc:sldMk cId="1380380203" sldId="391"/>
                <pc2:cmMk id="{2B9A000C-F8FD-490A-A361-22C879C433A4}"/>
              </pc2:cmMkLst>
            </pc226:cmChg>
          </p:ext>
        </pc:extLst>
      </pc:sldChg>
      <pc:sldChg chg="modSp mod delCm">
        <pc:chgData name="Mireille Rotzetter / Netzwerk Schweizer Pärke" userId="e20c8454-28e4-4b25-8200-7492eae58888" providerId="ADAL" clId="{DDFDA9D0-B7B6-49E5-BE93-FCBA0F552D72}" dt="2024-03-01T12:38:36.095" v="933"/>
        <pc:sldMkLst>
          <pc:docMk/>
          <pc:sldMk cId="237584093" sldId="392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Mireille Rotzetter / Netzwerk Schweizer Pärke" userId="e20c8454-28e4-4b25-8200-7492eae58888" providerId="ADAL" clId="{DDFDA9D0-B7B6-49E5-BE93-FCBA0F552D72}" dt="2024-03-01T12:32:10.879" v="930"/>
              <pc2:cmMkLst xmlns:pc2="http://schemas.microsoft.com/office/powerpoint/2019/9/main/command">
                <pc:docMk/>
                <pc:sldMk cId="237584093" sldId="392"/>
                <pc2:cmMk id="{8E3DC051-1220-4A39-BA68-F65564487C0B}"/>
              </pc2:cmMkLst>
            </pc226:cmChg>
          </p:ext>
        </pc:extLst>
      </pc:sldChg>
      <pc:sldChg chg="modSp mod modNotesTx">
        <pc:chgData name="Mireille Rotzetter / Netzwerk Schweizer Pärke" userId="e20c8454-28e4-4b25-8200-7492eae58888" providerId="ADAL" clId="{DDFDA9D0-B7B6-49E5-BE93-FCBA0F552D72}" dt="2024-03-01T12:32:02.325" v="929" actId="20577"/>
        <pc:sldMkLst>
          <pc:docMk/>
          <pc:sldMk cId="2122688180" sldId="397"/>
        </pc:sldMkLst>
      </pc:sldChg>
      <pc:sldChg chg="modSp mod modNotesTx">
        <pc:chgData name="Mireille Rotzetter / Netzwerk Schweizer Pärke" userId="e20c8454-28e4-4b25-8200-7492eae58888" providerId="ADAL" clId="{DDFDA9D0-B7B6-49E5-BE93-FCBA0F552D72}" dt="2024-02-23T13:56:32.126" v="860"/>
        <pc:sldMkLst>
          <pc:docMk/>
          <pc:sldMk cId="3210584479" sldId="398"/>
        </pc:sldMkLst>
      </pc:sldChg>
      <pc:sldChg chg="modNotesTx">
        <pc:chgData name="Mireille Rotzetter / Netzwerk Schweizer Pärke" userId="e20c8454-28e4-4b25-8200-7492eae58888" providerId="ADAL" clId="{DDFDA9D0-B7B6-49E5-BE93-FCBA0F552D72}" dt="2024-02-23T13:51:10.349" v="833"/>
        <pc:sldMkLst>
          <pc:docMk/>
          <pc:sldMk cId="2587006190" sldId="399"/>
        </pc:sldMkLst>
      </pc:sldChg>
      <pc:sldChg chg="del addCm">
        <pc:chgData name="Mireille Rotzetter / Netzwerk Schweizer Pärke" userId="e20c8454-28e4-4b25-8200-7492eae58888" providerId="ADAL" clId="{DDFDA9D0-B7B6-49E5-BE93-FCBA0F552D72}" dt="2024-01-31T14:23:47.931" v="127" actId="47"/>
        <pc:sldMkLst>
          <pc:docMk/>
          <pc:sldMk cId="262878977" sldId="400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Mireille Rotzetter / Netzwerk Schweizer Pärke" userId="e20c8454-28e4-4b25-8200-7492eae58888" providerId="ADAL" clId="{DDFDA9D0-B7B6-49E5-BE93-FCBA0F552D72}" dt="2024-01-31T12:32:12.338" v="14"/>
              <pc2:cmMkLst xmlns:pc2="http://schemas.microsoft.com/office/powerpoint/2019/9/main/command">
                <pc:docMk/>
                <pc:sldMk cId="262878977" sldId="400"/>
                <pc2:cmMk id="{D33AF6AF-29F7-4D84-B855-270330B577AA}"/>
              </pc2:cmMkLst>
            </pc226:cmChg>
          </p:ext>
        </pc:extLst>
      </pc:sldChg>
      <pc:sldChg chg="addSp delSp modSp mod modClrScheme chgLayout modNotesTx">
        <pc:chgData name="Mireille Rotzetter / Netzwerk Schweizer Pärke" userId="e20c8454-28e4-4b25-8200-7492eae58888" providerId="ADAL" clId="{DDFDA9D0-B7B6-49E5-BE93-FCBA0F552D72}" dt="2024-02-23T13:55:51.684" v="859" actId="20577"/>
        <pc:sldMkLst>
          <pc:docMk/>
          <pc:sldMk cId="1254345891" sldId="403"/>
        </pc:sldMkLst>
      </pc:sldChg>
      <pc:sldChg chg="addSp delSp modSp del mod modClrScheme chgLayout">
        <pc:chgData name="Mireille Rotzetter / Netzwerk Schweizer Pärke" userId="e20c8454-28e4-4b25-8200-7492eae58888" providerId="ADAL" clId="{DDFDA9D0-B7B6-49E5-BE93-FCBA0F552D72}" dt="2024-01-31T14:32:13.814" v="128" actId="47"/>
        <pc:sldMkLst>
          <pc:docMk/>
          <pc:sldMk cId="1426925943" sldId="404"/>
        </pc:sldMkLst>
      </pc:sldChg>
      <pc:sldChg chg="modNotesTx">
        <pc:chgData name="Mireille Rotzetter / Netzwerk Schweizer Pärke" userId="e20c8454-28e4-4b25-8200-7492eae58888" providerId="ADAL" clId="{DDFDA9D0-B7B6-49E5-BE93-FCBA0F552D72}" dt="2024-02-23T10:51:26.508" v="627"/>
        <pc:sldMkLst>
          <pc:docMk/>
          <pc:sldMk cId="4202948332" sldId="405"/>
        </pc:sldMkLst>
      </pc:sldChg>
      <pc:sldChg chg="modSp mod modNotesTx">
        <pc:chgData name="Mireille Rotzetter / Netzwerk Schweizer Pärke" userId="e20c8454-28e4-4b25-8200-7492eae58888" providerId="ADAL" clId="{DDFDA9D0-B7B6-49E5-BE93-FCBA0F552D72}" dt="2024-02-23T13:59:21.884" v="907" actId="20577"/>
        <pc:sldMkLst>
          <pc:docMk/>
          <pc:sldMk cId="2593121115" sldId="406"/>
        </pc:sldMkLst>
      </pc:sldChg>
      <pc:sldChg chg="add">
        <pc:chgData name="Mireille Rotzetter / Netzwerk Schweizer Pärke" userId="e20c8454-28e4-4b25-8200-7492eae58888" providerId="ADAL" clId="{DDFDA9D0-B7B6-49E5-BE93-FCBA0F552D72}" dt="2024-01-31T14:34:53.751" v="129"/>
        <pc:sldMkLst>
          <pc:docMk/>
          <pc:sldMk cId="2481206158" sldId="407"/>
        </pc:sldMkLst>
      </pc:sldChg>
      <pc:sldChg chg="addSp delSp modSp add mod delCm modCm">
        <pc:chgData name="Mireille Rotzetter / Netzwerk Schweizer Pärke" userId="e20c8454-28e4-4b25-8200-7492eae58888" providerId="ADAL" clId="{DDFDA9D0-B7B6-49E5-BE93-FCBA0F552D72}" dt="2024-03-01T12:32:53.230" v="931" actId="2711"/>
        <pc:sldMkLst>
          <pc:docMk/>
          <pc:sldMk cId="2182119813" sldId="40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Mireille Rotzetter / Netzwerk Schweizer Pärke" userId="e20c8454-28e4-4b25-8200-7492eae58888" providerId="ADAL" clId="{DDFDA9D0-B7B6-49E5-BE93-FCBA0F552D72}" dt="2024-03-01T11:02:15.595" v="910"/>
              <pc2:cmMkLst xmlns:pc2="http://schemas.microsoft.com/office/powerpoint/2019/9/main/command">
                <pc:docMk/>
                <pc:sldMk cId="2182119813" sldId="408"/>
                <pc2:cmMk id="{DC85D3D1-7336-4EC0-9F88-66C0F8D353DB}"/>
              </pc2:cmMkLst>
            </pc226:cmChg>
          </p:ext>
        </pc:extLst>
      </pc:sldChg>
      <pc:sldChg chg="add del">
        <pc:chgData name="Mireille Rotzetter / Netzwerk Schweizer Pärke" userId="e20c8454-28e4-4b25-8200-7492eae58888" providerId="ADAL" clId="{DDFDA9D0-B7B6-49E5-BE93-FCBA0F552D72}" dt="2024-03-12T09:14:12.009" v="935" actId="47"/>
        <pc:sldMkLst>
          <pc:docMk/>
          <pc:sldMk cId="1950628543" sldId="409"/>
        </pc:sldMkLst>
      </pc:sldChg>
    </pc:docChg>
  </pc:docChgLst>
  <pc:docChgLst>
    <pc:chgData name="Rafael Molina / Réseau des parcs suisses" userId="9893fdb4-08db-4caf-9e97-038e8473360c" providerId="ADAL" clId="{CEB271C9-D7E6-4244-B475-4ED40B2B8A3E}"/>
    <pc:docChg chg="custSel modSld">
      <pc:chgData name="Rafael Molina / Réseau des parcs suisses" userId="9893fdb4-08db-4caf-9e97-038e8473360c" providerId="ADAL" clId="{CEB271C9-D7E6-4244-B475-4ED40B2B8A3E}" dt="2022-08-23T12:48:21.038" v="3"/>
      <pc:docMkLst>
        <pc:docMk/>
      </pc:docMkLst>
      <pc:sldChg chg="addSp delSp modSp mod">
        <pc:chgData name="Rafael Molina / Réseau des parcs suisses" userId="9893fdb4-08db-4caf-9e97-038e8473360c" providerId="ADAL" clId="{CEB271C9-D7E6-4244-B475-4ED40B2B8A3E}" dt="2022-08-23T12:48:21.038" v="3"/>
        <pc:sldMkLst>
          <pc:docMk/>
          <pc:sldMk cId="2603890743" sldId="293"/>
        </pc:sldMkLst>
      </pc:sldChg>
    </pc:docChg>
  </pc:docChgLst>
  <pc:docChgLst>
    <pc:chgData name="Nadja Urfer / Netzwerk Schweizer Pärke" userId="f6487575-4725-4bdf-950d-1f4acc06022f" providerId="ADAL" clId="{C06F5713-B412-4923-A72E-80E1C2B1C040}"/>
    <pc:docChg chg="custSel modSld">
      <pc:chgData name="Nadja Urfer / Netzwerk Schweizer Pärke" userId="f6487575-4725-4bdf-950d-1f4acc06022f" providerId="ADAL" clId="{C06F5713-B412-4923-A72E-80E1C2B1C040}" dt="2025-02-03T13:35:13.777" v="1" actId="478"/>
      <pc:docMkLst>
        <pc:docMk/>
      </pc:docMkLst>
      <pc:sldChg chg="addSp delSp modSp mod">
        <pc:chgData name="Nadja Urfer / Netzwerk Schweizer Pärke" userId="f6487575-4725-4bdf-950d-1f4acc06022f" providerId="ADAL" clId="{C06F5713-B412-4923-A72E-80E1C2B1C040}" dt="2025-02-03T13:35:13.777" v="1" actId="478"/>
        <pc:sldMkLst>
          <pc:docMk/>
          <pc:sldMk cId="1911660063" sldId="387"/>
        </pc:sldMkLst>
      </pc:sldChg>
    </pc:docChg>
  </pc:docChgLst>
  <pc:docChgLst>
    <pc:chgData name="Nadja Urfer / Netzwerk Schweizer Pärke" userId="f6487575-4725-4bdf-950d-1f4acc06022f" providerId="ADAL" clId="{538A20B5-FF97-4E92-9680-15C03BD3DC71}"/>
    <pc:docChg chg="modSld">
      <pc:chgData name="Nadja Urfer / Netzwerk Schweizer Pärke" userId="f6487575-4725-4bdf-950d-1f4acc06022f" providerId="ADAL" clId="{538A20B5-FF97-4E92-9680-15C03BD3DC71}" dt="2024-02-06T11:07:05.190" v="49" actId="14100"/>
      <pc:docMkLst>
        <pc:docMk/>
      </pc:docMkLst>
      <pc:sldChg chg="modSp mod">
        <pc:chgData name="Nadja Urfer / Netzwerk Schweizer Pärke" userId="f6487575-4725-4bdf-950d-1f4acc06022f" providerId="ADAL" clId="{538A20B5-FF97-4E92-9680-15C03BD3DC71}" dt="2024-02-06T11:07:05.190" v="49" actId="14100"/>
        <pc:sldMkLst>
          <pc:docMk/>
          <pc:sldMk cId="2593121115" sldId="406"/>
        </pc:sldMkLst>
      </pc:sldChg>
    </pc:docChg>
  </pc:docChgLst>
  <pc:docChgLst>
    <pc:chgData name="Erica Baumann / Netzwerk Schweizer Pärke" userId="e4008177-1ce3-456b-a40c-88c539604025" providerId="ADAL" clId="{EFF8ACB1-2545-41D5-A223-FED9BE555A3D}"/>
    <pc:docChg chg="modSld">
      <pc:chgData name="Erica Baumann / Netzwerk Schweizer Pärke" userId="e4008177-1ce3-456b-a40c-88c539604025" providerId="ADAL" clId="{EFF8ACB1-2545-41D5-A223-FED9BE555A3D}" dt="2025-09-05T05:51:19.516" v="1" actId="1076"/>
      <pc:docMkLst>
        <pc:docMk/>
      </pc:docMkLst>
      <pc:sldChg chg="modSp mod">
        <pc:chgData name="Erica Baumann / Netzwerk Schweizer Pärke" userId="e4008177-1ce3-456b-a40c-88c539604025" providerId="ADAL" clId="{EFF8ACB1-2545-41D5-A223-FED9BE555A3D}" dt="2025-09-05T05:51:19.516" v="1" actId="1076"/>
        <pc:sldMkLst>
          <pc:docMk/>
          <pc:sldMk cId="406853816" sldId="265"/>
        </pc:sldMkLst>
        <pc:picChg chg="mod">
          <ac:chgData name="Erica Baumann / Netzwerk Schweizer Pärke" userId="e4008177-1ce3-456b-a40c-88c539604025" providerId="ADAL" clId="{EFF8ACB1-2545-41D5-A223-FED9BE555A3D}" dt="2025-09-05T05:51:19.516" v="1" actId="1076"/>
          <ac:picMkLst>
            <pc:docMk/>
            <pc:sldMk cId="406853816" sldId="265"/>
            <ac:picMk id="5" creationId="{B8450845-412C-3614-7DD5-5F5C076DFCA1}"/>
          </ac:picMkLst>
        </pc:picChg>
      </pc:sldChg>
    </pc:docChg>
  </pc:docChgLst>
  <pc:docChgLst>
    <pc:chgData name="Cécile Wiedmer / Réseau des parcs suisses" userId="a9c2e257-8fa5-451f-9901-baeecce5207b" providerId="ADAL" clId="{6BE61FBC-5DFC-492D-839F-A3F769AFDA5C}"/>
    <pc:docChg chg="addSld modSld">
      <pc:chgData name="Cécile Wiedmer / Réseau des parcs suisses" userId="a9c2e257-8fa5-451f-9901-baeecce5207b" providerId="ADAL" clId="{6BE61FBC-5DFC-492D-839F-A3F769AFDA5C}" dt="2024-03-12T14:53:11.523" v="0"/>
      <pc:docMkLst>
        <pc:docMk/>
      </pc:docMkLst>
      <pc:sldChg chg="add">
        <pc:chgData name="Cécile Wiedmer / Réseau des parcs suisses" userId="a9c2e257-8fa5-451f-9901-baeecce5207b" providerId="ADAL" clId="{6BE61FBC-5DFC-492D-839F-A3F769AFDA5C}" dt="2024-03-12T14:53:11.523" v="0"/>
        <pc:sldMkLst>
          <pc:docMk/>
          <pc:sldMk cId="72695085" sldId="322"/>
        </pc:sldMkLst>
      </pc:sldChg>
    </pc:docChg>
  </pc:docChgLst>
  <pc:docChgLst>
    <pc:chgData name="Erica Baumann / Netzwerk Schweizer Pärke" userId="e4008177-1ce3-456b-a40c-88c539604025" providerId="ADAL" clId="{69F997B8-2705-4DCA-93E2-C164156DAB7C}"/>
    <pc:docChg chg="delSld modSld">
      <pc:chgData name="Erica Baumann / Netzwerk Schweizer Pärke" userId="e4008177-1ce3-456b-a40c-88c539604025" providerId="ADAL" clId="{69F997B8-2705-4DCA-93E2-C164156DAB7C}" dt="2022-09-06T21:59:05.398" v="3" actId="1076"/>
      <pc:docMkLst>
        <pc:docMk/>
      </pc:docMkLst>
      <pc:sldChg chg="modSp mod">
        <pc:chgData name="Erica Baumann / Netzwerk Schweizer Pärke" userId="e4008177-1ce3-456b-a40c-88c539604025" providerId="ADAL" clId="{69F997B8-2705-4DCA-93E2-C164156DAB7C}" dt="2022-09-06T21:58:35.382" v="1" actId="1036"/>
        <pc:sldMkLst>
          <pc:docMk/>
          <pc:sldMk cId="3998433184" sldId="366"/>
        </pc:sldMkLst>
      </pc:sldChg>
      <pc:sldChg chg="del">
        <pc:chgData name="Erica Baumann / Netzwerk Schweizer Pärke" userId="e4008177-1ce3-456b-a40c-88c539604025" providerId="ADAL" clId="{69F997B8-2705-4DCA-93E2-C164156DAB7C}" dt="2022-09-06T21:58:40.270" v="2" actId="47"/>
        <pc:sldMkLst>
          <pc:docMk/>
          <pc:sldMk cId="3118661413" sldId="367"/>
        </pc:sldMkLst>
      </pc:sldChg>
      <pc:sldChg chg="modSp mod">
        <pc:chgData name="Erica Baumann / Netzwerk Schweizer Pärke" userId="e4008177-1ce3-456b-a40c-88c539604025" providerId="ADAL" clId="{69F997B8-2705-4DCA-93E2-C164156DAB7C}" dt="2022-09-06T21:59:05.398" v="3" actId="1076"/>
        <pc:sldMkLst>
          <pc:docMk/>
          <pc:sldMk cId="2587006190" sldId="399"/>
        </pc:sldMkLst>
      </pc:sldChg>
    </pc:docChg>
  </pc:docChgLst>
  <pc:docChgLst>
    <pc:chgData name="Rafael Molina / Réseau des parcs suisses" userId="9893fdb4-08db-4caf-9e97-038e8473360c" providerId="ADAL" clId="{3918426F-7495-4D75-AA7C-7179978AA26A}"/>
    <pc:docChg chg="undo custSel modSld">
      <pc:chgData name="Rafael Molina / Réseau des parcs suisses" userId="9893fdb4-08db-4caf-9e97-038e8473360c" providerId="ADAL" clId="{3918426F-7495-4D75-AA7C-7179978AA26A}" dt="2023-04-13T06:47:02.715" v="28" actId="20577"/>
      <pc:docMkLst>
        <pc:docMk/>
      </pc:docMkLst>
      <pc:sldChg chg="modSp">
        <pc:chgData name="Rafael Molina / Réseau des parcs suisses" userId="9893fdb4-08db-4caf-9e97-038e8473360c" providerId="ADAL" clId="{3918426F-7495-4D75-AA7C-7179978AA26A}" dt="2023-04-13T06:35:15.550" v="4" actId="14826"/>
        <pc:sldMkLst>
          <pc:docMk/>
          <pc:sldMk cId="4265017295" sldId="285"/>
        </pc:sldMkLst>
      </pc:sldChg>
      <pc:sldChg chg="addSp delSp modSp mod">
        <pc:chgData name="Rafael Molina / Réseau des parcs suisses" userId="9893fdb4-08db-4caf-9e97-038e8473360c" providerId="ADAL" clId="{3918426F-7495-4D75-AA7C-7179978AA26A}" dt="2023-04-13T06:47:02.715" v="28" actId="20577"/>
        <pc:sldMkLst>
          <pc:docMk/>
          <pc:sldMk cId="2603890743" sldId="293"/>
        </pc:sldMkLst>
      </pc:sldChg>
      <pc:sldChg chg="modSp mod">
        <pc:chgData name="Rafael Molina / Réseau des parcs suisses" userId="9893fdb4-08db-4caf-9e97-038e8473360c" providerId="ADAL" clId="{3918426F-7495-4D75-AA7C-7179978AA26A}" dt="2023-04-13T06:30:08.996" v="1" actId="20577"/>
        <pc:sldMkLst>
          <pc:docMk/>
          <pc:sldMk cId="3069045225" sldId="372"/>
        </pc:sldMkLst>
      </pc:sldChg>
    </pc:docChg>
  </pc:docChgLst>
  <pc:docChgLst>
    <pc:chgData name="Julia Agten / Netzwerk Schweizer Pärke" userId="b512eaa8-254c-4e05-a10a-ed7c637dd3e9" providerId="ADAL" clId="{3F66598B-ED01-4EBA-8363-B6C35694A656}"/>
    <pc:docChg chg="custSel modSld">
      <pc:chgData name="Julia Agten / Netzwerk Schweizer Pärke" userId="b512eaa8-254c-4e05-a10a-ed7c637dd3e9" providerId="ADAL" clId="{3F66598B-ED01-4EBA-8363-B6C35694A656}" dt="2024-02-07T09:40:16.985" v="44" actId="20577"/>
      <pc:docMkLst>
        <pc:docMk/>
      </pc:docMkLst>
      <pc:sldChg chg="addCm">
        <pc:chgData name="Julia Agten / Netzwerk Schweizer Pärke" userId="b512eaa8-254c-4e05-a10a-ed7c637dd3e9" providerId="ADAL" clId="{3F66598B-ED01-4EBA-8363-B6C35694A656}" dt="2024-02-07T09:00:11.185" v="0"/>
        <pc:sldMkLst>
          <pc:docMk/>
          <pc:sldMk cId="1380380203" sldId="39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Julia Agten / Netzwerk Schweizer Pärke" userId="b512eaa8-254c-4e05-a10a-ed7c637dd3e9" providerId="ADAL" clId="{3F66598B-ED01-4EBA-8363-B6C35694A656}" dt="2024-02-07T09:00:11.185" v="0"/>
              <pc2:cmMkLst xmlns:pc2="http://schemas.microsoft.com/office/powerpoint/2019/9/main/command">
                <pc:docMk/>
                <pc:sldMk cId="1380380203" sldId="391"/>
                <pc2:cmMk id="{2B9A000C-F8FD-490A-A361-22C879C433A4}"/>
              </pc2:cmMkLst>
            </pc226:cmChg>
          </p:ext>
        </pc:extLst>
      </pc:sldChg>
      <pc:sldChg chg="modSp mod">
        <pc:chgData name="Julia Agten / Netzwerk Schweizer Pärke" userId="b512eaa8-254c-4e05-a10a-ed7c637dd3e9" providerId="ADAL" clId="{3F66598B-ED01-4EBA-8363-B6C35694A656}" dt="2024-02-07T09:40:16.985" v="44" actId="20577"/>
        <pc:sldMkLst>
          <pc:docMk/>
          <pc:sldMk cId="2481206158" sldId="407"/>
        </pc:sldMkLst>
      </pc:sldChg>
    </pc:docChg>
  </pc:docChgLst>
  <pc:docChgLst>
    <pc:chgData name="Erica Baumann / Netzwerk Schweizer Pärke" userId="S::e.baumann@parks.swiss::e4008177-1ce3-456b-a40c-88c539604025" providerId="AD" clId="Web-{994AA84B-AF9C-D808-13B0-DC9E1B353E31}"/>
    <pc:docChg chg="modSld">
      <pc:chgData name="Erica Baumann / Netzwerk Schweizer Pärke" userId="S::e.baumann@parks.swiss::e4008177-1ce3-456b-a40c-88c539604025" providerId="AD" clId="Web-{994AA84B-AF9C-D808-13B0-DC9E1B353E31}" dt="2025-09-05T05:50:33.282" v="1"/>
      <pc:docMkLst>
        <pc:docMk/>
      </pc:docMkLst>
      <pc:sldChg chg="addSp delSp modSp">
        <pc:chgData name="Erica Baumann / Netzwerk Schweizer Pärke" userId="S::e.baumann@parks.swiss::e4008177-1ce3-456b-a40c-88c539604025" providerId="AD" clId="Web-{994AA84B-AF9C-D808-13B0-DC9E1B353E31}" dt="2025-09-05T05:50:33.282" v="1"/>
        <pc:sldMkLst>
          <pc:docMk/>
          <pc:sldMk cId="406853816" sldId="265"/>
        </pc:sldMkLst>
        <pc:picChg chg="del">
          <ac:chgData name="Erica Baumann / Netzwerk Schweizer Pärke" userId="S::e.baumann@parks.swiss::e4008177-1ce3-456b-a40c-88c539604025" providerId="AD" clId="Web-{994AA84B-AF9C-D808-13B0-DC9E1B353E31}" dt="2025-09-05T05:50:06.422" v="0"/>
          <ac:picMkLst>
            <pc:docMk/>
            <pc:sldMk cId="406853816" sldId="265"/>
            <ac:picMk id="2" creationId="{0C5C2AE1-4D5C-7197-55D0-1CA9F10EA7DF}"/>
          </ac:picMkLst>
        </pc:picChg>
        <pc:picChg chg="add mod">
          <ac:chgData name="Erica Baumann / Netzwerk Schweizer Pärke" userId="S::e.baumann@parks.swiss::e4008177-1ce3-456b-a40c-88c539604025" providerId="AD" clId="Web-{994AA84B-AF9C-D808-13B0-DC9E1B353E31}" dt="2025-09-05T05:50:33.282" v="1"/>
          <ac:picMkLst>
            <pc:docMk/>
            <pc:sldMk cId="406853816" sldId="265"/>
            <ac:picMk id="5" creationId="{B8450845-412C-3614-7DD5-5F5C076DFCA1}"/>
          </ac:picMkLst>
        </pc:picChg>
      </pc:sldChg>
    </pc:docChg>
  </pc:docChgLst>
  <pc:docChgLst>
    <pc:chgData name="Rafael Molina / Réseau des parcs suisses" userId="9893fdb4-08db-4caf-9e97-038e8473360c" providerId="ADAL" clId="{B693B67B-27D2-4CF7-814C-099AC9FC3AB1}"/>
    <pc:docChg chg="undo custSel addSld delSld modSld">
      <pc:chgData name="Rafael Molina / Réseau des parcs suisses" userId="9893fdb4-08db-4caf-9e97-038e8473360c" providerId="ADAL" clId="{B693B67B-27D2-4CF7-814C-099AC9FC3AB1}" dt="2024-02-22T08:43:52.736" v="287" actId="47"/>
      <pc:docMkLst>
        <pc:docMk/>
      </pc:docMkLst>
      <pc:sldChg chg="addSp delSp modSp add del mod">
        <pc:chgData name="Rafael Molina / Réseau des parcs suisses" userId="9893fdb4-08db-4caf-9e97-038e8473360c" providerId="ADAL" clId="{B693B67B-27D2-4CF7-814C-099AC9FC3AB1}" dt="2024-02-22T08:43:52.736" v="287" actId="47"/>
        <pc:sldMkLst>
          <pc:docMk/>
          <pc:sldMk cId="1950628543" sldId="409"/>
        </pc:sldMkLst>
      </pc:sldChg>
      <pc:sldChg chg="modSp add del mod">
        <pc:chgData name="Rafael Molina / Réseau des parcs suisses" userId="9893fdb4-08db-4caf-9e97-038e8473360c" providerId="ADAL" clId="{B693B67B-27D2-4CF7-814C-099AC9FC3AB1}" dt="2024-02-22T08:34:40.838" v="286" actId="47"/>
        <pc:sldMkLst>
          <pc:docMk/>
          <pc:sldMk cId="1863149397" sldId="410"/>
        </pc:sldMkLst>
      </pc:sldChg>
    </pc:docChg>
  </pc:docChgLst>
  <pc:docChgLst>
    <pc:chgData name="Mireille Rotzetter / Netzwerk Schweizer Pärke" userId="e20c8454-28e4-4b25-8200-7492eae58888" providerId="ADAL" clId="{C6C39ECD-EDB9-4088-A092-229B6E2013DA}"/>
    <pc:docChg chg="modSld">
      <pc:chgData name="Mireille Rotzetter / Netzwerk Schweizer Pärke" userId="e20c8454-28e4-4b25-8200-7492eae58888" providerId="ADAL" clId="{C6C39ECD-EDB9-4088-A092-229B6E2013DA}" dt="2024-04-19T11:28:51.109" v="2" actId="14100"/>
      <pc:docMkLst>
        <pc:docMk/>
      </pc:docMkLst>
      <pc:sldChg chg="addSp modSp mod">
        <pc:chgData name="Mireille Rotzetter / Netzwerk Schweizer Pärke" userId="e20c8454-28e4-4b25-8200-7492eae58888" providerId="ADAL" clId="{C6C39ECD-EDB9-4088-A092-229B6E2013DA}" dt="2024-04-19T11:28:51.109" v="2" actId="14100"/>
        <pc:sldMkLst>
          <pc:docMk/>
          <pc:sldMk cId="137372118" sldId="371"/>
        </pc:sldMkLst>
      </pc:sldChg>
    </pc:docChg>
  </pc:docChgLst>
  <pc:docChgLst>
    <pc:chgData name="Erica Baumann / Netzwerk Schweizer Pärke" userId="e4008177-1ce3-456b-a40c-88c539604025" providerId="ADAL" clId="{89628349-F4E9-47D1-8092-45AEE40DCE36}"/>
    <pc:docChg chg="addSld modSld">
      <pc:chgData name="Erica Baumann / Netzwerk Schweizer Pärke" userId="e4008177-1ce3-456b-a40c-88c539604025" providerId="ADAL" clId="{89628349-F4E9-47D1-8092-45AEE40DCE36}" dt="2022-10-28T07:55:49.811" v="0"/>
      <pc:docMkLst>
        <pc:docMk/>
      </pc:docMkLst>
      <pc:sldChg chg="add">
        <pc:chgData name="Erica Baumann / Netzwerk Schweizer Pärke" userId="e4008177-1ce3-456b-a40c-88c539604025" providerId="ADAL" clId="{89628349-F4E9-47D1-8092-45AEE40DCE36}" dt="2022-10-28T07:55:49.811" v="0"/>
        <pc:sldMkLst>
          <pc:docMk/>
          <pc:sldMk cId="3118661413" sldId="367"/>
        </pc:sldMkLst>
      </pc:sldChg>
    </pc:docChg>
  </pc:docChgLst>
  <pc:docChgLst>
    <pc:chgData name="Erica Baumann / Netzwerk Schweizer Pärke" userId="e4008177-1ce3-456b-a40c-88c539604025" providerId="ADAL" clId="{DE6BB569-C28C-4CAF-9D1C-2F321EF435E4}"/>
    <pc:docChg chg="">
      <pc:chgData name="Erica Baumann / Netzwerk Schweizer Pärke" userId="e4008177-1ce3-456b-a40c-88c539604025" providerId="ADAL" clId="{DE6BB569-C28C-4CAF-9D1C-2F321EF435E4}" dt="2024-02-27T13:24:50.652" v="2"/>
      <pc:docMkLst>
        <pc:docMk/>
      </pc:docMkLst>
      <pc:sldChg chg="addCm">
        <pc:chgData name="Erica Baumann / Netzwerk Schweizer Pärke" userId="e4008177-1ce3-456b-a40c-88c539604025" providerId="ADAL" clId="{DE6BB569-C28C-4CAF-9D1C-2F321EF435E4}" dt="2024-02-27T13:22:40.973" v="0"/>
        <pc:sldMkLst>
          <pc:docMk/>
          <pc:sldMk cId="2603890743" sldId="293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rica Baumann / Netzwerk Schweizer Pärke" userId="e4008177-1ce3-456b-a40c-88c539604025" providerId="ADAL" clId="{DE6BB569-C28C-4CAF-9D1C-2F321EF435E4}" dt="2024-02-27T13:22:40.973" v="0"/>
              <pc2:cmMkLst xmlns:pc2="http://schemas.microsoft.com/office/powerpoint/2019/9/main/command">
                <pc:docMk/>
                <pc:sldMk cId="2603890743" sldId="293"/>
                <pc2:cmMk id="{1A4D47D8-F62A-4711-B015-9D335417DC20}"/>
              </pc2:cmMkLst>
            </pc226:cmChg>
          </p:ext>
        </pc:extLst>
      </pc:sldChg>
      <pc:sldChg chg="addCm">
        <pc:chgData name="Erica Baumann / Netzwerk Schweizer Pärke" userId="e4008177-1ce3-456b-a40c-88c539604025" providerId="ADAL" clId="{DE6BB569-C28C-4CAF-9D1C-2F321EF435E4}" dt="2024-02-27T13:24:24.190" v="1"/>
        <pc:sldMkLst>
          <pc:docMk/>
          <pc:sldMk cId="237584093" sldId="392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rica Baumann / Netzwerk Schweizer Pärke" userId="e4008177-1ce3-456b-a40c-88c539604025" providerId="ADAL" clId="{DE6BB569-C28C-4CAF-9D1C-2F321EF435E4}" dt="2024-02-27T13:24:24.190" v="1"/>
              <pc2:cmMkLst xmlns:pc2="http://schemas.microsoft.com/office/powerpoint/2019/9/main/command">
                <pc:docMk/>
                <pc:sldMk cId="237584093" sldId="392"/>
                <pc2:cmMk id="{8E3DC051-1220-4A39-BA68-F65564487C0B}"/>
              </pc2:cmMkLst>
            </pc226:cmChg>
          </p:ext>
        </pc:extLst>
      </pc:sldChg>
      <pc:sldChg chg="addCm">
        <pc:chgData name="Erica Baumann / Netzwerk Schweizer Pärke" userId="e4008177-1ce3-456b-a40c-88c539604025" providerId="ADAL" clId="{DE6BB569-C28C-4CAF-9D1C-2F321EF435E4}" dt="2024-02-27T13:24:50.652" v="2"/>
        <pc:sldMkLst>
          <pc:docMk/>
          <pc:sldMk cId="2182119813" sldId="40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rica Baumann / Netzwerk Schweizer Pärke" userId="e4008177-1ce3-456b-a40c-88c539604025" providerId="ADAL" clId="{DE6BB569-C28C-4CAF-9D1C-2F321EF435E4}" dt="2024-02-27T13:24:50.652" v="2"/>
              <pc2:cmMkLst xmlns:pc2="http://schemas.microsoft.com/office/powerpoint/2019/9/main/command">
                <pc:docMk/>
                <pc:sldMk cId="2182119813" sldId="408"/>
                <pc2:cmMk id="{DC85D3D1-7336-4EC0-9F88-66C0F8D353DB}"/>
              </pc2:cmMkLst>
            </pc226:cmChg>
          </p:ext>
        </pc:extLst>
      </pc:sldChg>
    </pc:docChg>
  </pc:docChgLst>
  <pc:docChgLst>
    <pc:chgData name="Rafael Molina / Réseau des parcs suisses" userId="9893fdb4-08db-4caf-9e97-038e8473360c" providerId="ADAL" clId="{E54ABAAC-66C7-4FF1-B138-A767A354EB92}"/>
    <pc:docChg chg="undo custSel modSld">
      <pc:chgData name="Rafael Molina / Réseau des parcs suisses" userId="9893fdb4-08db-4caf-9e97-038e8473360c" providerId="ADAL" clId="{E54ABAAC-66C7-4FF1-B138-A767A354EB92}" dt="2024-01-25T07:40:10.726" v="12" actId="20577"/>
      <pc:docMkLst>
        <pc:docMk/>
      </pc:docMkLst>
      <pc:sldChg chg="modSp">
        <pc:chgData name="Rafael Molina / Réseau des parcs suisses" userId="9893fdb4-08db-4caf-9e97-038e8473360c" providerId="ADAL" clId="{E54ABAAC-66C7-4FF1-B138-A767A354EB92}" dt="2024-01-25T07:37:52.384" v="0" actId="14826"/>
        <pc:sldMkLst>
          <pc:docMk/>
          <pc:sldMk cId="4265017295" sldId="285"/>
        </pc:sldMkLst>
      </pc:sldChg>
      <pc:sldChg chg="modSp mod">
        <pc:chgData name="Rafael Molina / Réseau des parcs suisses" userId="9893fdb4-08db-4caf-9e97-038e8473360c" providerId="ADAL" clId="{E54ABAAC-66C7-4FF1-B138-A767A354EB92}" dt="2024-01-25T07:40:10.726" v="12" actId="20577"/>
        <pc:sldMkLst>
          <pc:docMk/>
          <pc:sldMk cId="2603890743" sldId="293"/>
        </pc:sldMkLst>
      </pc:sldChg>
    </pc:docChg>
  </pc:docChgLst>
  <pc:docChgLst>
    <pc:chgData name="Dominique Weissen / Netzwerk Schweizer Pärke" userId="357e13b8-f23d-4ff0-b594-58ae203747df" providerId="ADAL" clId="{44B59577-B093-47F9-B075-63C6C9A9B7BC}"/>
    <pc:docChg chg="modSld">
      <pc:chgData name="Dominique Weissen / Netzwerk Schweizer Pärke" userId="357e13b8-f23d-4ff0-b594-58ae203747df" providerId="ADAL" clId="{44B59577-B093-47F9-B075-63C6C9A9B7BC}" dt="2024-02-20T15:45:21.096" v="11" actId="20577"/>
      <pc:docMkLst>
        <pc:docMk/>
      </pc:docMkLst>
      <pc:sldChg chg="modSp mod">
        <pc:chgData name="Dominique Weissen / Netzwerk Schweizer Pärke" userId="357e13b8-f23d-4ff0-b594-58ae203747df" providerId="ADAL" clId="{44B59577-B093-47F9-B075-63C6C9A9B7BC}" dt="2024-02-20T15:45:21.096" v="11" actId="20577"/>
        <pc:sldMkLst>
          <pc:docMk/>
          <pc:sldMk cId="1254345891" sldId="403"/>
        </pc:sldMkLst>
      </pc:sldChg>
    </pc:docChg>
  </pc:docChgLst>
  <pc:docChgLst>
    <pc:chgData name="Mireille Rotzetter / Netzwerk Schweizer Pärke" userId="S::m.rotzetter@parks.swiss::e20c8454-28e4-4b25-8200-7492eae58888" providerId="AD" clId="Web-{2C9E849E-E78C-533D-304D-EBF34F92A670}"/>
    <pc:docChg chg="modSld">
      <pc:chgData name="Mireille Rotzetter / Netzwerk Schweizer Pärke" userId="S::m.rotzetter@parks.swiss::e20c8454-28e4-4b25-8200-7492eae58888" providerId="AD" clId="Web-{2C9E849E-E78C-533D-304D-EBF34F92A670}" dt="2025-08-29T14:39:00.365" v="2" actId="20577"/>
      <pc:docMkLst>
        <pc:docMk/>
      </pc:docMkLst>
      <pc:sldChg chg="modSp">
        <pc:chgData name="Mireille Rotzetter / Netzwerk Schweizer Pärke" userId="S::m.rotzetter@parks.swiss::e20c8454-28e4-4b25-8200-7492eae58888" providerId="AD" clId="Web-{2C9E849E-E78C-533D-304D-EBF34F92A670}" dt="2025-08-29T14:38:46.021" v="0" actId="20577"/>
        <pc:sldMkLst>
          <pc:docMk/>
          <pc:sldMk cId="2318607874" sldId="410"/>
        </pc:sldMkLst>
        <pc:spChg chg="mod">
          <ac:chgData name="Mireille Rotzetter / Netzwerk Schweizer Pärke" userId="S::m.rotzetter@parks.swiss::e20c8454-28e4-4b25-8200-7492eae58888" providerId="AD" clId="Web-{2C9E849E-E78C-533D-304D-EBF34F92A670}" dt="2025-08-29T14:38:46.021" v="0" actId="20577"/>
          <ac:spMkLst>
            <pc:docMk/>
            <pc:sldMk cId="2318607874" sldId="410"/>
            <ac:spMk id="3" creationId="{00000000-0000-0000-0000-000000000000}"/>
          </ac:spMkLst>
        </pc:spChg>
      </pc:sldChg>
      <pc:sldChg chg="modSp">
        <pc:chgData name="Mireille Rotzetter / Netzwerk Schweizer Pärke" userId="S::m.rotzetter@parks.swiss::e20c8454-28e4-4b25-8200-7492eae58888" providerId="AD" clId="Web-{2C9E849E-E78C-533D-304D-EBF34F92A670}" dt="2025-08-29T14:39:00.365" v="2" actId="20577"/>
        <pc:sldMkLst>
          <pc:docMk/>
          <pc:sldMk cId="2569035176" sldId="416"/>
        </pc:sldMkLst>
        <pc:spChg chg="mod">
          <ac:chgData name="Mireille Rotzetter / Netzwerk Schweizer Pärke" userId="S::m.rotzetter@parks.swiss::e20c8454-28e4-4b25-8200-7492eae58888" providerId="AD" clId="Web-{2C9E849E-E78C-533D-304D-EBF34F92A670}" dt="2025-08-29T14:39:00.365" v="2" actId="20577"/>
          <ac:spMkLst>
            <pc:docMk/>
            <pc:sldMk cId="2569035176" sldId="416"/>
            <ac:spMk id="3" creationId="{00000000-0000-0000-0000-000000000000}"/>
          </ac:spMkLst>
        </pc:spChg>
      </pc:sldChg>
    </pc:docChg>
  </pc:docChgLst>
  <pc:docChgLst>
    <pc:chgData name="Erica Baumann / Netzwerk Schweizer Pärke" userId="e4008177-1ce3-456b-a40c-88c539604025" providerId="ADAL" clId="{657B7C50-44F0-4704-8972-B0ECADDA8BF0}"/>
    <pc:docChg chg="delSld">
      <pc:chgData name="Erica Baumann / Netzwerk Schweizer Pärke" userId="e4008177-1ce3-456b-a40c-88c539604025" providerId="ADAL" clId="{657B7C50-44F0-4704-8972-B0ECADDA8BF0}" dt="2022-08-20T14:27:54.052" v="0" actId="47"/>
      <pc:docMkLst>
        <pc:docMk/>
      </pc:docMkLst>
      <pc:sldChg chg="del">
        <pc:chgData name="Erica Baumann / Netzwerk Schweizer Pärke" userId="e4008177-1ce3-456b-a40c-88c539604025" providerId="ADAL" clId="{657B7C50-44F0-4704-8972-B0ECADDA8BF0}" dt="2022-08-20T14:27:54.052" v="0" actId="47"/>
        <pc:sldMkLst>
          <pc:docMk/>
          <pc:sldMk cId="72695085" sldId="322"/>
        </pc:sldMkLst>
      </pc:sldChg>
    </pc:docChg>
  </pc:docChgLst>
  <pc:docChgLst>
    <pc:chgData name="Liza Nicod / Réseau des parcs suisses" userId="0473b876-9ef7-4d96-8837-170b8f3aba58" providerId="ADAL" clId="{0C00945C-845E-4060-85A8-0F42F8E57C25}"/>
    <pc:docChg chg="modSld">
      <pc:chgData name="Liza Nicod / Réseau des parcs suisses" userId="0473b876-9ef7-4d96-8837-170b8f3aba58" providerId="ADAL" clId="{0C00945C-845E-4060-85A8-0F42F8E57C25}" dt="2023-06-01T09:19:05.265" v="20" actId="20577"/>
      <pc:docMkLst>
        <pc:docMk/>
      </pc:docMkLst>
      <pc:sldChg chg="modSp mod">
        <pc:chgData name="Liza Nicod / Réseau des parcs suisses" userId="0473b876-9ef7-4d96-8837-170b8f3aba58" providerId="ADAL" clId="{0C00945C-845E-4060-85A8-0F42F8E57C25}" dt="2023-06-01T09:19:05.265" v="20" actId="20577"/>
        <pc:sldMkLst>
          <pc:docMk/>
          <pc:sldMk cId="2603890743" sldId="293"/>
        </pc:sldMkLst>
      </pc:sldChg>
    </pc:docChg>
  </pc:docChgLst>
  <pc:docChgLst>
    <pc:chgData name="Erica Baumann / Netzwerk Schweizer Pärke" userId="e4008177-1ce3-456b-a40c-88c539604025" providerId="ADAL" clId="{12AB46BB-38E6-41AE-A7C2-45CC5DAD0C93}"/>
    <pc:docChg chg="custSel delSld modSld">
      <pc:chgData name="Erica Baumann / Netzwerk Schweizer Pärke" userId="e4008177-1ce3-456b-a40c-88c539604025" providerId="ADAL" clId="{12AB46BB-38E6-41AE-A7C2-45CC5DAD0C93}" dt="2025-07-01T07:52:43.324" v="93" actId="554"/>
      <pc:docMkLst>
        <pc:docMk/>
      </pc:docMkLst>
      <pc:sldChg chg="modSp mod">
        <pc:chgData name="Erica Baumann / Netzwerk Schweizer Pärke" userId="e4008177-1ce3-456b-a40c-88c539604025" providerId="ADAL" clId="{12AB46BB-38E6-41AE-A7C2-45CC5DAD0C93}" dt="2025-06-20T15:22:57.098" v="84" actId="20577"/>
        <pc:sldMkLst>
          <pc:docMk/>
          <pc:sldMk cId="3069045225" sldId="372"/>
        </pc:sldMkLst>
      </pc:sldChg>
      <pc:sldChg chg="del">
        <pc:chgData name="Erica Baumann / Netzwerk Schweizer Pärke" userId="e4008177-1ce3-456b-a40c-88c539604025" providerId="ADAL" clId="{12AB46BB-38E6-41AE-A7C2-45CC5DAD0C93}" dt="2025-06-20T15:23:33.900" v="85" actId="2696"/>
        <pc:sldMkLst>
          <pc:docMk/>
          <pc:sldMk cId="102265600" sldId="413"/>
        </pc:sldMkLst>
      </pc:sldChg>
      <pc:sldChg chg="del">
        <pc:chgData name="Erica Baumann / Netzwerk Schweizer Pärke" userId="e4008177-1ce3-456b-a40c-88c539604025" providerId="ADAL" clId="{12AB46BB-38E6-41AE-A7C2-45CC5DAD0C93}" dt="2025-06-20T15:23:38.829" v="86" actId="2696"/>
        <pc:sldMkLst>
          <pc:docMk/>
          <pc:sldMk cId="3284608547" sldId="415"/>
        </pc:sldMkLst>
      </pc:sldChg>
      <pc:sldChg chg="addSp delSp modSp mod">
        <pc:chgData name="Erica Baumann / Netzwerk Schweizer Pärke" userId="e4008177-1ce3-456b-a40c-88c539604025" providerId="ADAL" clId="{12AB46BB-38E6-41AE-A7C2-45CC5DAD0C93}" dt="2025-07-01T07:52:43.324" v="93" actId="554"/>
        <pc:sldMkLst>
          <pc:docMk/>
          <pc:sldMk cId="2569035176" sldId="416"/>
        </pc:sldMkLst>
      </pc:sldChg>
    </pc:docChg>
  </pc:docChgLst>
  <pc:docChgLst>
    <pc:chgData name="Erica Baumann / Netzwerk Schweizer Pärke" userId="e4008177-1ce3-456b-a40c-88c539604025" providerId="ADAL" clId="{8ADD2DB2-6D8B-42F9-94E9-F490442C8D72}"/>
    <pc:docChg chg="undo custSel modSld">
      <pc:chgData name="Erica Baumann / Netzwerk Schweizer Pärke" userId="e4008177-1ce3-456b-a40c-88c539604025" providerId="ADAL" clId="{8ADD2DB2-6D8B-42F9-94E9-F490442C8D72}" dt="2023-01-24T17:29:18.725" v="1" actId="14861"/>
      <pc:docMkLst>
        <pc:docMk/>
      </pc:docMkLst>
      <pc:sldChg chg="modSp mod">
        <pc:chgData name="Erica Baumann / Netzwerk Schweizer Pärke" userId="e4008177-1ce3-456b-a40c-88c539604025" providerId="ADAL" clId="{8ADD2DB2-6D8B-42F9-94E9-F490442C8D72}" dt="2023-01-24T17:29:18.725" v="1" actId="14861"/>
        <pc:sldMkLst>
          <pc:docMk/>
          <pc:sldMk cId="237584093" sldId="39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76672" y="229394"/>
            <a:ext cx="4320480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200"/>
            </a:lvl1pPr>
          </a:lstStyle>
          <a:p>
            <a:endParaRPr lang="de-CH" sz="100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37720" y="229394"/>
            <a:ext cx="1243608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200"/>
            </a:lvl1pPr>
          </a:lstStyle>
          <a:p>
            <a:fld id="{D3AD8FE0-DA8D-4E18-B8A1-7AC4274A977A}" type="datetimeFigureOut">
              <a:rPr lang="de-CH" sz="1050" smtClean="0"/>
              <a:t>05.09.2025</a:t>
            </a:fld>
            <a:endParaRPr lang="de-CH" sz="105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6672" y="8489143"/>
            <a:ext cx="4320480" cy="33133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/>
            </a:lvl1pPr>
          </a:lstStyle>
          <a:p>
            <a:endParaRPr lang="de-CH" sz="100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37720" y="8489145"/>
            <a:ext cx="1243608" cy="33132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fld id="{2CEDAA2C-602C-494B-9BFF-F0D7FF14E319}" type="slidenum">
              <a:rPr lang="de-CH" sz="1000" smtClean="0"/>
              <a:t>‹Nr.›</a:t>
            </a:fld>
            <a:endParaRPr lang="de-CH" sz="1000"/>
          </a:p>
        </p:txBody>
      </p:sp>
    </p:spTree>
    <p:extLst>
      <p:ext uri="{BB962C8B-B14F-4D97-AF65-F5344CB8AC3E}">
        <p14:creationId xmlns:p14="http://schemas.microsoft.com/office/powerpoint/2010/main" val="16250026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620688" y="229394"/>
            <a:ext cx="4032448" cy="310158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0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869160" y="229394"/>
            <a:ext cx="1368152" cy="310158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000"/>
            </a:lvl1pPr>
          </a:lstStyle>
          <a:p>
            <a:fld id="{67103740-C717-4353-A962-7DFFEF2467DB}" type="datetimeFigureOut">
              <a:rPr lang="de-CH" smtClean="0"/>
              <a:pPr/>
              <a:t>05.09.2025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28650"/>
            <a:ext cx="5449821" cy="4087366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885878"/>
            <a:ext cx="5449821" cy="350254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20688" y="8460433"/>
            <a:ext cx="4032448" cy="34295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869160" y="8460432"/>
            <a:ext cx="1368152" cy="34295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000"/>
            </a:lvl1pPr>
          </a:lstStyle>
          <a:p>
            <a:fld id="{3A493298-6094-4361-B311-891E531296F6}" type="slidenum">
              <a:rPr lang="de-CH" smtClean="0"/>
              <a:pPr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17097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32519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9971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36340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36888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 Zahl ist bereinigt, d.h. keine Mehrfachpackungen &gt; Dokumentiert. </a:t>
            </a:r>
          </a:p>
          <a:p>
            <a:r>
              <a:rPr lang="de-DE" dirty="0"/>
              <a:t>Insgesamt ist der Umsatz Rückläufig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156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0" y="6606000"/>
            <a:ext cx="9144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-396" y="0"/>
            <a:ext cx="9144396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3028208" y="0"/>
            <a:ext cx="3055960" cy="3016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311662" y="1122363"/>
            <a:ext cx="2520280" cy="879178"/>
          </a:xfrm>
        </p:spPr>
        <p:txBody>
          <a:bodyPr anchor="ctr"/>
          <a:lstStyle>
            <a:lvl1pPr algn="ctr">
              <a:defRPr sz="1800" b="0" cap="all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311662" y="2132856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4139754" y="1988840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>
                <a:solidFill>
                  <a:schemeClr val="tx1"/>
                </a:solidFill>
              </a:rPr>
              <a:t>www.parks.swiss</a:t>
            </a:r>
            <a:endParaRPr lang="de-DE" sz="1000" b="1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295" y="252000"/>
            <a:ext cx="1210769" cy="772465"/>
          </a:xfrm>
          <a:prstGeom prst="rect">
            <a:avLst/>
          </a:prstGeom>
        </p:spPr>
      </p:pic>
      <p:sp>
        <p:nvSpPr>
          <p:cNvPr id="17" name="Rechteck 16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-3294396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5598000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 userDrawn="1"/>
        </p:nvSpPr>
        <p:spPr>
          <a:xfrm>
            <a:off x="-396" y="6954765"/>
            <a:ext cx="91443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CH" sz="1200">
                <a:solidFill>
                  <a:schemeClr val="tx2"/>
                </a:solidFill>
              </a:rPr>
              <a:t>Hintergrundbild</a:t>
            </a:r>
            <a:r>
              <a:rPr lang="de-CH" sz="1200" baseline="0">
                <a:solidFill>
                  <a:schemeClr val="tx2"/>
                </a:solidFill>
              </a:rPr>
              <a:t> als Hintergrund definieren (Entwurf &gt; Hintergrund formatieren &gt; Bild- oder Texturfüllung)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aseline="0">
                <a:solidFill>
                  <a:schemeClr val="tx2"/>
                </a:solidFill>
              </a:rPr>
              <a:t>oder auf der Masterfolie in den Hintergrund platzieren.</a:t>
            </a:r>
          </a:p>
        </p:txBody>
      </p:sp>
    </p:spTree>
    <p:extLst>
      <p:ext uri="{BB962C8B-B14F-4D97-AF65-F5344CB8AC3E}">
        <p14:creationId xmlns:p14="http://schemas.microsoft.com/office/powerpoint/2010/main" val="3891886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2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0" y="6606000"/>
            <a:ext cx="9144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-396" y="0"/>
            <a:ext cx="9144396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1115616" y="0"/>
            <a:ext cx="3055960" cy="3016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399070" y="1122363"/>
            <a:ext cx="2520280" cy="879178"/>
          </a:xfrm>
        </p:spPr>
        <p:txBody>
          <a:bodyPr anchor="ctr"/>
          <a:lstStyle>
            <a:lvl1pPr algn="ctr">
              <a:defRPr sz="1800" b="0" cap="all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99070" y="2132856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2227162" y="1988840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>
                <a:solidFill>
                  <a:schemeClr val="tx1"/>
                </a:solidFill>
              </a:rPr>
              <a:t>www.parks.swiss</a:t>
            </a:r>
            <a:endParaRPr lang="de-DE" sz="1000" b="1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03" y="252000"/>
            <a:ext cx="1210769" cy="772465"/>
          </a:xfrm>
          <a:prstGeom prst="rect">
            <a:avLst/>
          </a:prstGeom>
        </p:spPr>
      </p:pic>
      <p:sp>
        <p:nvSpPr>
          <p:cNvPr id="17" name="Rechteck 16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-3294396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5598000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 userDrawn="1"/>
        </p:nvSpPr>
        <p:spPr>
          <a:xfrm>
            <a:off x="-396" y="6954765"/>
            <a:ext cx="91443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CH" sz="1200">
                <a:solidFill>
                  <a:schemeClr val="tx2"/>
                </a:solidFill>
              </a:rPr>
              <a:t>Hintergrundbild</a:t>
            </a:r>
            <a:r>
              <a:rPr lang="de-CH" sz="1200" baseline="0">
                <a:solidFill>
                  <a:schemeClr val="tx2"/>
                </a:solidFill>
              </a:rPr>
              <a:t> als Hintergrund definieren (Entwurf &gt; Hintergrund formatieren &gt; Bild- oder Texturfüllung)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aseline="0">
                <a:solidFill>
                  <a:schemeClr val="tx2"/>
                </a:solidFill>
              </a:rPr>
              <a:t>oder auf der Masterfolie in den Hintergrund platzieren.</a:t>
            </a:r>
          </a:p>
        </p:txBody>
      </p:sp>
    </p:spTree>
    <p:extLst>
      <p:ext uri="{BB962C8B-B14F-4D97-AF65-F5344CB8AC3E}">
        <p14:creationId xmlns:p14="http://schemas.microsoft.com/office/powerpoint/2010/main" val="36641397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251604" y="252000"/>
            <a:ext cx="2701480" cy="63535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23528" y="2708921"/>
            <a:ext cx="2520280" cy="1584175"/>
          </a:xfrm>
        </p:spPr>
        <p:txBody>
          <a:bodyPr anchor="ctr"/>
          <a:lstStyle>
            <a:lvl1pPr algn="ctr"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23528" y="5362440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1151620" y="4847376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1033124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>
                <a:solidFill>
                  <a:schemeClr val="tx1"/>
                </a:solidFill>
              </a:rPr>
              <a:t>www.parks.swiss</a:t>
            </a:r>
            <a:endParaRPr lang="de-DE" sz="1000" b="1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67" y="586780"/>
            <a:ext cx="1467258" cy="936104"/>
          </a:xfrm>
          <a:prstGeom prst="rect">
            <a:avLst/>
          </a:prstGeom>
        </p:spPr>
      </p:pic>
      <p:sp>
        <p:nvSpPr>
          <p:cNvPr id="9" name="Bildplatzhalter 8"/>
          <p:cNvSpPr>
            <a:spLocks noGrp="1"/>
          </p:cNvSpPr>
          <p:nvPr>
            <p:ph type="pic" sz="quarter" idx="10"/>
          </p:nvPr>
        </p:nvSpPr>
        <p:spPr>
          <a:xfrm>
            <a:off x="2952750" y="252001"/>
            <a:ext cx="5939730" cy="635358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9254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3568" y="2276872"/>
            <a:ext cx="7776864" cy="792087"/>
          </a:xfrm>
        </p:spPr>
        <p:txBody>
          <a:bodyPr anchor="b"/>
          <a:lstStyle>
            <a:lvl1pPr algn="l">
              <a:defRPr sz="22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83568" y="3480048"/>
            <a:ext cx="7776864" cy="13171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Bildplatzhalter 8">
            <a:extLst>
              <a:ext uri="{FF2B5EF4-FFF2-40B4-BE49-F238E27FC236}">
                <a16:creationId xmlns:a16="http://schemas.microsoft.com/office/drawing/2014/main" id="{526FF26B-6433-4DE2-9571-A5A521A1130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1589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46E6CE80-008B-426F-BA89-1E7BB4AD52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915725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5" name="Bildplatzhalter 8">
            <a:extLst>
              <a:ext uri="{FF2B5EF4-FFF2-40B4-BE49-F238E27FC236}">
                <a16:creationId xmlns:a16="http://schemas.microsoft.com/office/drawing/2014/main" id="{A9B8767A-8E55-41D1-BF77-B0B7A34DBC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139861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6" name="Bildplatzhalter 8">
            <a:extLst>
              <a:ext uri="{FF2B5EF4-FFF2-40B4-BE49-F238E27FC236}">
                <a16:creationId xmlns:a16="http://schemas.microsoft.com/office/drawing/2014/main" id="{93CF7663-5F2C-4977-832E-E914353E4D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3997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7" name="Bildplatzhalter 8">
            <a:extLst>
              <a:ext uri="{FF2B5EF4-FFF2-40B4-BE49-F238E27FC236}">
                <a16:creationId xmlns:a16="http://schemas.microsoft.com/office/drawing/2014/main" id="{B540ED2F-2E58-416B-A234-9C3E75D47F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588133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8" name="Bildplatzhalter 8">
            <a:extLst>
              <a:ext uri="{FF2B5EF4-FFF2-40B4-BE49-F238E27FC236}">
                <a16:creationId xmlns:a16="http://schemas.microsoft.com/office/drawing/2014/main" id="{700169BF-3882-4747-8B10-AEFAC1466FC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812269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/>
              <a:t>Partnerlogo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602B634E-2BCA-45B5-9B73-6B929C0363DF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>
                <a:solidFill>
                  <a:schemeClr val="tx1"/>
                </a:solidFill>
              </a:rPr>
              <a:t>www.parks.swiss</a:t>
            </a:r>
            <a:endParaRPr lang="de-DE" sz="1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15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wischentitel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50314" y="2643839"/>
            <a:ext cx="7810118" cy="1584175"/>
          </a:xfrm>
        </p:spPr>
        <p:txBody>
          <a:bodyPr anchor="ctr"/>
          <a:lstStyle>
            <a:lvl1pPr algn="l">
              <a:defRPr sz="2400" b="1" cap="all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98FA9E9C-55CD-47B5-9803-29E744A1F6B4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Bild 6">
            <a:extLst>
              <a:ext uri="{FF2B5EF4-FFF2-40B4-BE49-F238E27FC236}">
                <a16:creationId xmlns:a16="http://schemas.microsoft.com/office/drawing/2014/main" id="{4BD82A73-E373-4D45-9141-0D3C921DA6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15" y="122739"/>
            <a:ext cx="1073235" cy="68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64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wischentitel mit Bil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50314" y="2643839"/>
            <a:ext cx="4065702" cy="1584175"/>
          </a:xfrm>
        </p:spPr>
        <p:txBody>
          <a:bodyPr anchor="ctr"/>
          <a:lstStyle>
            <a:lvl1pPr algn="l">
              <a:defRPr sz="2400" b="1" cap="all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98FA9E9C-55CD-47B5-9803-29E744A1F6B4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Bild 6">
            <a:extLst>
              <a:ext uri="{FF2B5EF4-FFF2-40B4-BE49-F238E27FC236}">
                <a16:creationId xmlns:a16="http://schemas.microsoft.com/office/drawing/2014/main" id="{4BD82A73-E373-4D45-9141-0D3C921DA6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15" y="122739"/>
            <a:ext cx="1073235" cy="684719"/>
          </a:xfrm>
          <a:prstGeom prst="rect">
            <a:avLst/>
          </a:prstGeom>
        </p:spPr>
      </p:pic>
      <p:sp>
        <p:nvSpPr>
          <p:cNvPr id="9" name="Bildplatzhalter 8">
            <a:extLst>
              <a:ext uri="{FF2B5EF4-FFF2-40B4-BE49-F238E27FC236}">
                <a16:creationId xmlns:a16="http://schemas.microsoft.com/office/drawing/2014/main" id="{60069D50-2F37-4CF6-AA45-58D7C37AB0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76056" y="273132"/>
            <a:ext cx="3818562" cy="63295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913313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7957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1862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itel,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3708000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572790BD-D4D2-42C5-BE09-03E498AEAF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06950" y="1340767"/>
            <a:ext cx="3708400" cy="349921"/>
          </a:xfr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de-DE" sz="2400" b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de-DE"/>
              <a:t>Titel hinzufügen</a:t>
            </a:r>
          </a:p>
        </p:txBody>
      </p:sp>
    </p:spTree>
    <p:extLst>
      <p:ext uri="{BB962C8B-B14F-4D97-AF65-F5344CB8AC3E}">
        <p14:creationId xmlns:p14="http://schemas.microsoft.com/office/powerpoint/2010/main" val="296810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2509420"/>
            <a:ext cx="3708000" cy="1791938"/>
          </a:xfrm>
        </p:spPr>
        <p:txBody>
          <a:bodyPr/>
          <a:lstStyle>
            <a:lvl1pPr>
              <a:spcAft>
                <a:spcPts val="1200"/>
              </a:spcAft>
              <a:defRPr sz="2400" i="1">
                <a:solidFill>
                  <a:schemeClr val="tx2"/>
                </a:solidFill>
              </a:defRPr>
            </a:lvl1pPr>
            <a:lvl2pPr marL="0" indent="0">
              <a:buNone/>
              <a:defRPr sz="1800"/>
            </a:lvl2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cxnSp>
        <p:nvCxnSpPr>
          <p:cNvPr id="8" name="Gerade Verbindung 9">
            <a:extLst>
              <a:ext uri="{FF2B5EF4-FFF2-40B4-BE49-F238E27FC236}">
                <a16:creationId xmlns:a16="http://schemas.microsoft.com/office/drawing/2014/main" id="{B4FC4421-F4FE-480F-A70B-F7826F818845}"/>
              </a:ext>
            </a:extLst>
          </p:cNvPr>
          <p:cNvCxnSpPr/>
          <p:nvPr userDrawn="1"/>
        </p:nvCxnSpPr>
        <p:spPr>
          <a:xfrm>
            <a:off x="5957242" y="2346229"/>
            <a:ext cx="1440160" cy="0"/>
          </a:xfrm>
          <a:prstGeom prst="line">
            <a:avLst/>
          </a:prstGeom>
          <a:ln>
            <a:solidFill>
              <a:srgbClr val="00625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Bildplatzhalter 8">
            <a:extLst>
              <a:ext uri="{FF2B5EF4-FFF2-40B4-BE49-F238E27FC236}">
                <a16:creationId xmlns:a16="http://schemas.microsoft.com/office/drawing/2014/main" id="{CF98DC3F-0C2A-42E0-B4B1-D8577C59C9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67350" y="3972847"/>
            <a:ext cx="1548000" cy="154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3149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3583310" cy="40520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628650" y="6256486"/>
            <a:ext cx="3583310" cy="144016"/>
          </a:xfrm>
        </p:spPr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0610" y="2041235"/>
            <a:ext cx="3674740" cy="405206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40610" y="6256486"/>
            <a:ext cx="2971800" cy="144000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3207837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8">
            <a:extLst>
              <a:ext uri="{FF2B5EF4-FFF2-40B4-BE49-F238E27FC236}">
                <a16:creationId xmlns:a16="http://schemas.microsoft.com/office/drawing/2014/main" id="{C92271E8-29A3-45C1-A93C-F410E5FA4C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1256" y="4005064"/>
            <a:ext cx="8633362" cy="259761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7886700" cy="165682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8" name="Textplatzhalter 9">
            <a:extLst>
              <a:ext uri="{FF2B5EF4-FFF2-40B4-BE49-F238E27FC236}">
                <a16:creationId xmlns:a16="http://schemas.microsoft.com/office/drawing/2014/main" id="{2ACF152F-958A-4DA0-8FDE-257C635FD2F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3779564"/>
            <a:ext cx="7886700" cy="144000"/>
          </a:xfrm>
        </p:spPr>
        <p:txBody>
          <a:bodyPr anchor="b"/>
          <a:lstStyle>
            <a:lvl1pPr algn="r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569937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3583310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3583310" cy="40520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0610" y="278295"/>
            <a:ext cx="4051870" cy="6319057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3583310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948651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8650" y="1340768"/>
            <a:ext cx="7975798" cy="475252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7975798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518895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975798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8650" y="2041236"/>
            <a:ext cx="7975798" cy="405206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7975798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4223432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1520" y="260648"/>
            <a:ext cx="8640960" cy="6336704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9EECB16-CB69-4FF3-8712-61A793246B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9660" y="122075"/>
            <a:ext cx="1072800" cy="684000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49253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37984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0544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>
            <a:extLst>
              <a:ext uri="{FF2B5EF4-FFF2-40B4-BE49-F238E27FC236}">
                <a16:creationId xmlns:a16="http://schemas.microsoft.com/office/drawing/2014/main" id="{25807F68-2990-4404-A024-2A5446BC66B5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886700" cy="34992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8650" y="2041236"/>
            <a:ext cx="7886700" cy="405206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677322" y="6256486"/>
            <a:ext cx="1135038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628650" y="6256486"/>
            <a:ext cx="5904656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956376" y="6256486"/>
            <a:ext cx="558974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42AD375-037F-43D0-B059-5172DA06796A}" type="slidenum">
              <a:rPr lang="de-CH" smtClean="0"/>
              <a:pPr/>
              <a:t>‹Nr.›</a:t>
            </a:fld>
            <a:endParaRPr lang="de-CH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0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pic>
        <p:nvPicPr>
          <p:cNvPr id="9" name="Bild 6">
            <a:extLst>
              <a:ext uri="{FF2B5EF4-FFF2-40B4-BE49-F238E27FC236}">
                <a16:creationId xmlns:a16="http://schemas.microsoft.com/office/drawing/2014/main" id="{D20EA47B-A130-4DFE-B96C-CD1D99B268A7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66" y="122739"/>
            <a:ext cx="1074133" cy="68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59" r:id="rId7"/>
    <p:sldLayoutId id="2147483661" r:id="rId8"/>
    <p:sldLayoutId id="2147483673" r:id="rId9"/>
    <p:sldLayoutId id="2147483674" r:id="rId10"/>
    <p:sldLayoutId id="2147483670" r:id="rId11"/>
    <p:sldLayoutId id="2147483671" r:id="rId12"/>
    <p:sldLayoutId id="2147483672" r:id="rId13"/>
    <p:sldLayoutId id="2147483675" r:id="rId14"/>
    <p:sldLayoutId id="2147483676" r:id="rId15"/>
    <p:sldLayoutId id="2147483677" r:id="rId16"/>
    <p:sldLayoutId id="2147483663" r:id="rId17"/>
    <p:sldLayoutId id="2147483664" r:id="rId18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174625" indent="-174625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360363" indent="-185738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534988" indent="-174625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719138" indent="-184150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CH" dirty="0"/>
              <a:t>Die Schweizer Pärke –Produkte(Label)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CH" sz="1200" dirty="0"/>
          </a:p>
          <a:p>
            <a:r>
              <a:rPr lang="de-CH" sz="1200" dirty="0"/>
              <a:t>Netzwerk Schweizer Pärke, E. Baumann, Bereichsleitung Produkte, 20. Juni 2025</a:t>
            </a:r>
          </a:p>
        </p:txBody>
      </p:sp>
    </p:spTree>
    <p:extLst>
      <p:ext uri="{BB962C8B-B14F-4D97-AF65-F5344CB8AC3E}">
        <p14:creationId xmlns:p14="http://schemas.microsoft.com/office/powerpoint/2010/main" val="3069045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</a:t>
            </a:r>
            <a:r>
              <a:rPr lang="de-CH" dirty="0" err="1"/>
              <a:t>acts</a:t>
            </a:r>
            <a:r>
              <a:rPr lang="de-CH" dirty="0"/>
              <a:t> and </a:t>
            </a:r>
            <a:r>
              <a:rPr lang="de-CH" dirty="0" err="1"/>
              <a:t>Figures</a:t>
            </a:r>
            <a:r>
              <a:rPr lang="de-CH" dirty="0"/>
              <a:t>: Anzahl gelabelte Produkte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49" y="2041236"/>
            <a:ext cx="7886699" cy="701964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de-CH" dirty="0"/>
              <a:t>Rund 2500 zertifizierte Produkte aus 14 regionalen Naturpärken</a:t>
            </a:r>
          </a:p>
          <a:p>
            <a:endParaRPr lang="de-CH" dirty="0"/>
          </a:p>
          <a:p>
            <a:endParaRPr lang="de-CH" dirty="0"/>
          </a:p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2</a:t>
            </a:fld>
            <a:endParaRPr lang="de-CH"/>
          </a:p>
        </p:txBody>
      </p:sp>
      <p:pic>
        <p:nvPicPr>
          <p:cNvPr id="7" name="Grafik 6" descr="Ein Bild, das Text, Screenshot, Diagramm, Reihe enthält.&#10;&#10;KI-generierte Inhalte können fehlerhaft sein.">
            <a:extLst>
              <a:ext uri="{FF2B5EF4-FFF2-40B4-BE49-F238E27FC236}">
                <a16:creationId xmlns:a16="http://schemas.microsoft.com/office/drawing/2014/main" id="{734669A2-73CB-145A-5295-544F52EB7F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49" y="2526770"/>
            <a:ext cx="7193350" cy="380172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0D26AAA-D8E2-6F42-F5A2-DD803A25E62F}"/>
              </a:ext>
            </a:extLst>
          </p:cNvPr>
          <p:cNvSpPr txBox="1"/>
          <p:nvPr/>
        </p:nvSpPr>
        <p:spPr>
          <a:xfrm>
            <a:off x="630000" y="6372000"/>
            <a:ext cx="5479577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de-DE" sz="1200" dirty="0"/>
              <a:t>Quelle: Pärke und Zertifizierungsstellen, Darstellung Netzwerk Schweizer Pärke, 05.2025</a:t>
            </a:r>
            <a:endParaRPr lang="de-CH" sz="1200" dirty="0"/>
          </a:p>
        </p:txBody>
      </p:sp>
    </p:spTree>
    <p:extLst>
      <p:ext uri="{BB962C8B-B14F-4D97-AF65-F5344CB8AC3E}">
        <p14:creationId xmlns:p14="http://schemas.microsoft.com/office/powerpoint/2010/main" val="2318607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</a:t>
            </a:r>
            <a:r>
              <a:rPr lang="de-CH" dirty="0" err="1"/>
              <a:t>acts</a:t>
            </a:r>
            <a:r>
              <a:rPr lang="de-CH" dirty="0"/>
              <a:t> and </a:t>
            </a:r>
            <a:r>
              <a:rPr lang="de-CH" dirty="0" err="1"/>
              <a:t>Figures</a:t>
            </a:r>
            <a:r>
              <a:rPr lang="de-CH" dirty="0"/>
              <a:t>: Anzahl Betriebe / Produzierende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49" y="2041236"/>
            <a:ext cx="7886699" cy="701964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de-CH" dirty="0"/>
              <a:t>Rund 2500 zertifizierte Produkte aus 14 regionalen Naturpärken von ca. 200 Betrieben</a:t>
            </a:r>
          </a:p>
          <a:p>
            <a:endParaRPr lang="de-CH" dirty="0"/>
          </a:p>
          <a:p>
            <a:endParaRPr lang="de-CH" dirty="0"/>
          </a:p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3</a:t>
            </a:fld>
            <a:endParaRPr lang="de-CH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D37FD31-7264-2722-689A-62FE0F575EA4}"/>
              </a:ext>
            </a:extLst>
          </p:cNvPr>
          <p:cNvSpPr txBox="1"/>
          <p:nvPr/>
        </p:nvSpPr>
        <p:spPr>
          <a:xfrm>
            <a:off x="630000" y="6372000"/>
            <a:ext cx="3026919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de-DE" sz="1200" dirty="0"/>
              <a:t>Quelle: Pärke und Zertifizierungsstellen, 05.2025</a:t>
            </a:r>
            <a:endParaRPr lang="de-CH" sz="1200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DABA0AFC-1731-79C1-4ADD-C14E3098BF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1683" y="2743199"/>
            <a:ext cx="3486536" cy="3513288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763AE40F-C217-FEF6-A535-0D14570DB030}"/>
              </a:ext>
            </a:extLst>
          </p:cNvPr>
          <p:cNvSpPr txBox="1"/>
          <p:nvPr/>
        </p:nvSpPr>
        <p:spPr>
          <a:xfrm>
            <a:off x="5071612" y="5707303"/>
            <a:ext cx="2884764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de-CH" b="1" dirty="0">
                <a:solidFill>
                  <a:schemeClr val="bg1"/>
                </a:solidFill>
              </a:rPr>
              <a:t>Entlebucher Kräuter</a:t>
            </a:r>
          </a:p>
          <a:p>
            <a:r>
              <a:rPr lang="de-CH" b="1" dirty="0">
                <a:solidFill>
                  <a:schemeClr val="bg1"/>
                </a:solidFill>
              </a:rPr>
              <a:t>Kräuteranbau-Genossenschaft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89A2DE9-7DCF-C1A5-742C-07C676E3D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49" y="2743199"/>
            <a:ext cx="3439889" cy="35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35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</a:t>
            </a:r>
            <a:r>
              <a:rPr lang="de-CH" dirty="0" err="1"/>
              <a:t>acts</a:t>
            </a:r>
            <a:r>
              <a:rPr lang="de-CH" dirty="0"/>
              <a:t> and </a:t>
            </a:r>
            <a:r>
              <a:rPr lang="de-CH" dirty="0" err="1"/>
              <a:t>Figures</a:t>
            </a:r>
            <a:r>
              <a:rPr lang="de-CH" dirty="0"/>
              <a:t>: Anzahl gelabelte Produkte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4</a:t>
            </a:fld>
            <a:endParaRPr lang="de-CH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32776FC-F090-5497-5403-B9C3D2036C0E}"/>
              </a:ext>
            </a:extLst>
          </p:cNvPr>
          <p:cNvSpPr txBox="1"/>
          <p:nvPr/>
        </p:nvSpPr>
        <p:spPr>
          <a:xfrm>
            <a:off x="630000" y="6372000"/>
            <a:ext cx="5479577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de-DE" sz="1200" dirty="0"/>
              <a:t>Quelle: Pärke und Zertifizierungsstellen, Darstellung Netzwerk Schweizer Pärke, 05.2025</a:t>
            </a:r>
            <a:endParaRPr lang="de-CH" sz="1200" dirty="0"/>
          </a:p>
        </p:txBody>
      </p:sp>
      <p:pic>
        <p:nvPicPr>
          <p:cNvPr id="6" name="Grafik 5" descr="Ein Bild, das Text, Diagramm, Screenshot, Kreis enthält.&#10;&#10;KI-generierte Inhalte können fehlerhaft sein.">
            <a:extLst>
              <a:ext uri="{FF2B5EF4-FFF2-40B4-BE49-F238E27FC236}">
                <a16:creationId xmlns:a16="http://schemas.microsoft.com/office/drawing/2014/main" id="{914DA1D7-E320-A9B0-8908-FAB1E4D0AE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00" y="1962316"/>
            <a:ext cx="7547454" cy="39600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49" y="2041236"/>
            <a:ext cx="7886699" cy="701964"/>
          </a:xfrm>
        </p:spPr>
        <p:txBody>
          <a:bodyPr/>
          <a:lstStyle/>
          <a:p>
            <a:r>
              <a:rPr lang="de-CH" dirty="0"/>
              <a:t>Kategorie Lebensmittel – Gruppierung in Sortimente</a:t>
            </a:r>
          </a:p>
          <a:p>
            <a:endParaRPr lang="de-CH" dirty="0"/>
          </a:p>
          <a:p>
            <a:endParaRPr lang="de-CH" dirty="0"/>
          </a:p>
          <a:p>
            <a:endParaRPr lang="de-CH" dirty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94903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9572B156-0B90-AFCA-9B9A-D9B4DF54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Gelabelte Parkprodukte bei Coop</a:t>
            </a:r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0DBD7FA2-3D06-66E9-54E1-2D0ABB18E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951A7DA-906B-B1F2-876E-C781BA246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AE3E-C679-4C82-B52E-D955C73BBAED}" type="slidenum">
              <a:rPr lang="de-CH" smtClean="0"/>
              <a:t>5</a:t>
            </a:fld>
            <a:endParaRPr lang="de-CH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3C96FD6-8478-2C0B-EE4F-DDB100799ABF}"/>
              </a:ext>
            </a:extLst>
          </p:cNvPr>
          <p:cNvSpPr txBox="1"/>
          <p:nvPr/>
        </p:nvSpPr>
        <p:spPr>
          <a:xfrm>
            <a:off x="628650" y="6372000"/>
            <a:ext cx="384727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de-DE" sz="1200" dirty="0"/>
              <a:t>Quelle: Coop, Darstellung Netzwerk Schweizer Pärke, 05.2025</a:t>
            </a:r>
            <a:endParaRPr lang="de-CH" sz="1200" dirty="0"/>
          </a:p>
        </p:txBody>
      </p:sp>
      <p:pic>
        <p:nvPicPr>
          <p:cNvPr id="10" name="Grafik 9" descr="Ein Bild, das Behälter für Lebensmittellagerung, konservierte Lebensmittel, Lebensmittellagerung, gelb enthält.&#10;&#10;Automatisch generierte Beschreibung">
            <a:extLst>
              <a:ext uri="{FF2B5EF4-FFF2-40B4-BE49-F238E27FC236}">
                <a16:creationId xmlns:a16="http://schemas.microsoft.com/office/drawing/2014/main" id="{DCF9529A-6642-10A3-5578-C2ED3B650E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363" y="2041200"/>
            <a:ext cx="2009489" cy="2009489"/>
          </a:xfrm>
          <a:prstGeom prst="rect">
            <a:avLst/>
          </a:prstGeom>
        </p:spPr>
      </p:pic>
      <p:pic>
        <p:nvPicPr>
          <p:cNvPr id="11" name="Grafik 10" descr="Ein Bild, das Text, Essen, Menschliches Gesicht, Person enthält.&#10;&#10;Automatisch generierte Beschreibung">
            <a:extLst>
              <a:ext uri="{FF2B5EF4-FFF2-40B4-BE49-F238E27FC236}">
                <a16:creationId xmlns:a16="http://schemas.microsoft.com/office/drawing/2014/main" id="{26D16EAE-21AB-A50A-FA98-B57722A7EE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810" y="4164416"/>
            <a:ext cx="1344042" cy="2090403"/>
          </a:xfrm>
          <a:prstGeom prst="rect">
            <a:avLst/>
          </a:prstGeom>
        </p:spPr>
      </p:pic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821E4D57-0B42-C4D7-9707-5B1C6C1FD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301864"/>
              </p:ext>
            </p:extLst>
          </p:nvPr>
        </p:nvGraphicFramePr>
        <p:xfrm>
          <a:off x="628650" y="5071443"/>
          <a:ext cx="6096000" cy="387350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28475334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 Baumann, Stand Jan. 2025</a:t>
                      </a:r>
                      <a:b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 2022 wurden die 2er-, 4er-, 6er-Pakete rausgefiltert von Coop (Methodenanpassung)</a:t>
                      </a:r>
                    </a:p>
                  </a:txBody>
                  <a:tcPr marL="6350" marR="6350" marT="63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126400"/>
                  </a:ext>
                </a:extLst>
              </a:tr>
            </a:tbl>
          </a:graphicData>
        </a:graphic>
      </p:graphicFrame>
      <p:pic>
        <p:nvPicPr>
          <p:cNvPr id="5" name="Grafik 4" descr="Ein Bild, das Text, Screenshot, Reihe, parallel enthält.&#10;&#10;KI-generierte Inhalte können fehlerhaft sein.">
            <a:extLst>
              <a:ext uri="{FF2B5EF4-FFF2-40B4-BE49-F238E27FC236}">
                <a16:creationId xmlns:a16="http://schemas.microsoft.com/office/drawing/2014/main" id="{B8450845-412C-3614-7DD5-5F5C076DFC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" y="2041200"/>
            <a:ext cx="4580357" cy="275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3816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äsentation1" id="{F0B89884-5F8D-4A35-B40D-2ABC20A3A892}" vid="{1B3BA5FF-6B56-4338-A470-4AAF290DB40F}"/>
    </a:ext>
  </a:extLst>
</a:theme>
</file>

<file path=ppt/theme/theme2.xml><?xml version="1.0" encoding="utf-8"?>
<a:theme xmlns:a="http://schemas.openxmlformats.org/drawingml/2006/main" name="Office Theme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8814e02-af58-45ed-a45d-f801ba711f09" xsi:nil="true"/>
    <lcf76f155ced4ddcb4097134ff3c332f xmlns="0064440c-0b74-4152-94b4-bbf25e7ac525">
      <Terms xmlns="http://schemas.microsoft.com/office/infopath/2007/PartnerControls"/>
    </lcf76f155ced4ddcb4097134ff3c332f>
    <SharedWithUsers xmlns="f8814e02-af58-45ed-a45d-f801ba711f09">
      <UserInfo>
        <DisplayName>Mireille Rotzetter / Netzwerk Schweizer Pärke</DisplayName>
        <AccountId>42</AccountId>
        <AccountType/>
      </UserInfo>
      <UserInfo>
        <DisplayName>Dominique Weissen / Netzwerk Schweizer Pärke</DisplayName>
        <AccountId>46</AccountId>
        <AccountType/>
      </UserInfo>
      <UserInfo>
        <DisplayName>Rafael Molina / Réseau des parcs suisses</DisplayName>
        <AccountId>54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CF691338D58A74B947BC38C2623D39F" ma:contentTypeVersion="15" ma:contentTypeDescription="Ein neues Dokument erstellen." ma:contentTypeScope="" ma:versionID="7cd9cd08afb24ad2d3273cfb2582fb1c">
  <xsd:schema xmlns:xsd="http://www.w3.org/2001/XMLSchema" xmlns:xs="http://www.w3.org/2001/XMLSchema" xmlns:p="http://schemas.microsoft.com/office/2006/metadata/properties" xmlns:ns2="0064440c-0b74-4152-94b4-bbf25e7ac525" xmlns:ns3="f8814e02-af58-45ed-a45d-f801ba711f09" targetNamespace="http://schemas.microsoft.com/office/2006/metadata/properties" ma:root="true" ma:fieldsID="ce6fe865dc06ad150cbaea5fed5d02c9" ns2:_="" ns3:_="">
    <xsd:import namespace="0064440c-0b74-4152-94b4-bbf25e7ac525"/>
    <xsd:import namespace="f8814e02-af58-45ed-a45d-f801ba711f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64440c-0b74-4152-94b4-bbf25e7ac5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Bildmarkierungen" ma:readOnly="false" ma:fieldId="{5cf76f15-5ced-4ddc-b409-7134ff3c332f}" ma:taxonomyMulti="true" ma:sspId="d3ac95e2-6a71-498f-9362-7d11269cd7c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814e02-af58-45ed-a45d-f801ba711f0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97ba8fb-977e-44bd-a8d0-8f111db31248}" ma:internalName="TaxCatchAll" ma:showField="CatchAllData" ma:web="f8814e02-af58-45ed-a45d-f801ba711f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B2BDB6-CC5F-4FCB-80F3-D45C2C8515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850DD4-5D67-44F4-8483-65BF061FC049}">
  <ds:schemaRefs>
    <ds:schemaRef ds:uri="http://purl.org/dc/dcmitype/"/>
    <ds:schemaRef ds:uri="http://schemas.microsoft.com/office/2006/documentManagement/types"/>
    <ds:schemaRef ds:uri="0064440c-0b74-4152-94b4-bbf25e7ac525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f8814e02-af58-45ed-a45d-f801ba711f09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C5A471F-9DCC-4B44-A384-641D28BAAD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64440c-0b74-4152-94b4-bbf25e7ac525"/>
    <ds:schemaRef ds:uri="f8814e02-af58-45ed-a45d-f801ba711f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mustervorlage</Template>
  <TotalTime>0</TotalTime>
  <Words>175</Words>
  <Application>Microsoft Office PowerPoint</Application>
  <PresentationFormat>Bildschirmpräsentation (4:3)</PresentationFormat>
  <Paragraphs>34</Paragraphs>
  <Slides>5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Arial</vt:lpstr>
      <vt:lpstr>Calibri</vt:lpstr>
      <vt:lpstr>Symbol</vt:lpstr>
      <vt:lpstr>Benutzerdefiniertes Design</vt:lpstr>
      <vt:lpstr>Die Schweizer Pärke –Produkte(Label)</vt:lpstr>
      <vt:lpstr>Facts and Figures: Anzahl gelabelte Produkte</vt:lpstr>
      <vt:lpstr>Facts and Figures: Anzahl Betriebe / Produzierende</vt:lpstr>
      <vt:lpstr>Facts and Figures: Anzahl gelabelte Produkte</vt:lpstr>
      <vt:lpstr>Gelabelte Parkprodukte bei Coop</vt:lpstr>
    </vt:vector>
  </TitlesOfParts>
  <Company>Netzwerk Schweizer P??rke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Kurzer Titel</dc:title>
  <dc:creator>Erica Baumann</dc:creator>
  <cp:lastModifiedBy>Erica Baumann / Netzwerk Schweizer Pärke</cp:lastModifiedBy>
  <cp:revision>9</cp:revision>
  <dcterms:created xsi:type="dcterms:W3CDTF">2019-05-02T10:13:34Z</dcterms:created>
  <dcterms:modified xsi:type="dcterms:W3CDTF">2025-09-05T05:51:26Z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0x0101008CF691338D58A74B947BC38C2623D39F</vt:lpwstr>
  </property>
  <property fmtid="{D5CDD505-2E9C-101B-9397-08002B2CF9AE}" pid="3" name="Order">
    <vt:r8>188600</vt:r8>
  </property>
  <property fmtid="{D5CDD505-2E9C-101B-9397-08002B2CF9AE}" pid="4" name="MediaServiceImageTags">
    <vt:lpwstr/>
  </property>
</Properties>
</file>